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0" r:id="rId2"/>
    <p:sldId id="265" r:id="rId3"/>
    <p:sldId id="266" r:id="rId4"/>
    <p:sldId id="260" r:id="rId5"/>
    <p:sldId id="261" r:id="rId6"/>
    <p:sldId id="257" r:id="rId7"/>
    <p:sldId id="258" r:id="rId8"/>
    <p:sldId id="263" r:id="rId9"/>
    <p:sldId id="264" r:id="rId10"/>
    <p:sldId id="256" r:id="rId11"/>
    <p:sldId id="267" r:id="rId12"/>
    <p:sldId id="259" r:id="rId13"/>
    <p:sldId id="269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232A5-3BF3-4C2D-B558-8CDDCDAE3A98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B9443-1B0A-453F-840A-5D8568195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E9BD1C1-650B-4BF9-A7B3-6EAB99F5BD0A}" type="datetimeFigureOut">
              <a:rPr lang="ru-RU" smtClean="0"/>
              <a:pPr/>
              <a:t>17.02.2011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5EB652-1081-45FC-94C6-4AA5553B7A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ru.wikipedia.org/wiki/%D0%A4%D0%B0%D0%B9%D0%BB:2010WO_medal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2010_Winter_Olympics_Participants.sv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tats.sportbox.ru/player.php?sp=10&amp;player=1226847235&amp;club=402&amp;turnir=464" TargetMode="External"/><Relationship Id="rId13" Type="http://schemas.openxmlformats.org/officeDocument/2006/relationships/hyperlink" Target="http://stats.sportbox.ru/player.php?sp=10&amp;player=1226825302&amp;club=402&amp;turnir=465" TargetMode="External"/><Relationship Id="rId18" Type="http://schemas.openxmlformats.org/officeDocument/2006/relationships/hyperlink" Target="http://stats.sportbox.ru/player.php?sp=10&amp;player=1265739625&amp;club=402&amp;turnir=466" TargetMode="External"/><Relationship Id="rId26" Type="http://schemas.openxmlformats.org/officeDocument/2006/relationships/hyperlink" Target="http://stats.sportbox.ru/games.php?sp=10&amp;turnir=502" TargetMode="External"/><Relationship Id="rId39" Type="http://schemas.openxmlformats.org/officeDocument/2006/relationships/hyperlink" Target="http://stats.sportbox.ru/player.php?sp=10&amp;player=1232467547&amp;club=402&amp;turnir=518" TargetMode="External"/><Relationship Id="rId3" Type="http://schemas.openxmlformats.org/officeDocument/2006/relationships/hyperlink" Target="http://stats.sportbox.ru/player.php?sp=10&amp;player=1231437572&amp;club=402&amp;turnir=463" TargetMode="External"/><Relationship Id="rId21" Type="http://schemas.openxmlformats.org/officeDocument/2006/relationships/hyperlink" Target="http://stats.sportbox.ru/games.php?sp=10&amp;turnir=482" TargetMode="External"/><Relationship Id="rId34" Type="http://schemas.openxmlformats.org/officeDocument/2006/relationships/hyperlink" Target="http://stats.sportbox.ru/games.php?sp=10&amp;turnir=455" TargetMode="External"/><Relationship Id="rId7" Type="http://schemas.openxmlformats.org/officeDocument/2006/relationships/hyperlink" Target="http://stats.sportbox.ru/player.php?sp=10&amp;player=1228575695&amp;club=402&amp;turnir=464" TargetMode="External"/><Relationship Id="rId12" Type="http://schemas.openxmlformats.org/officeDocument/2006/relationships/hyperlink" Target="http://stats.sportbox.ru/player.php?sp=10&amp;player=1231437572&amp;club=402&amp;turnir=465" TargetMode="External"/><Relationship Id="rId17" Type="http://schemas.openxmlformats.org/officeDocument/2006/relationships/hyperlink" Target="http://stats.sportbox.ru/player.php?sp=10&amp;player=1265739622&amp;club=402&amp;turnir=466" TargetMode="External"/><Relationship Id="rId25" Type="http://schemas.openxmlformats.org/officeDocument/2006/relationships/hyperlink" Target="http://stats.sportbox.ru/player.php?sp=10&amp;player=1265650264&amp;club=402&amp;turnir=498" TargetMode="External"/><Relationship Id="rId33" Type="http://schemas.openxmlformats.org/officeDocument/2006/relationships/hyperlink" Target="http://stats.sportbox.ru/player.php?sp=10&amp;player=1265751922&amp;club=402&amp;turnir=514" TargetMode="External"/><Relationship Id="rId38" Type="http://schemas.openxmlformats.org/officeDocument/2006/relationships/hyperlink" Target="http://stats.sportbox.ru/games.php?sp=10&amp;turnir=518" TargetMode="External"/><Relationship Id="rId2" Type="http://schemas.openxmlformats.org/officeDocument/2006/relationships/hyperlink" Target="http://stats.sportbox.ru/games.php?sp=10&amp;turnir=463" TargetMode="External"/><Relationship Id="rId16" Type="http://schemas.openxmlformats.org/officeDocument/2006/relationships/hyperlink" Target="http://stats.sportbox.ru/games.php?sp=10&amp;turnir=466" TargetMode="External"/><Relationship Id="rId20" Type="http://schemas.openxmlformats.org/officeDocument/2006/relationships/hyperlink" Target="http://stats.sportbox.ru/player.php?sp=10&amp;player=1261995656&amp;club=402&amp;turnir=490" TargetMode="External"/><Relationship Id="rId29" Type="http://schemas.openxmlformats.org/officeDocument/2006/relationships/hyperlink" Target="http://stats.sportbox.ru/games.php?sp=10&amp;turnir=5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s.sportbox.ru/player.php?sp=10&amp;player=1228418056&amp;club=402&amp;turnir=464" TargetMode="External"/><Relationship Id="rId11" Type="http://schemas.openxmlformats.org/officeDocument/2006/relationships/hyperlink" Target="http://stats.sportbox.ru/games.php?sp=10&amp;turnir=465" TargetMode="External"/><Relationship Id="rId24" Type="http://schemas.openxmlformats.org/officeDocument/2006/relationships/hyperlink" Target="http://stats.sportbox.ru/player.php?sp=10&amp;player=1250845155&amp;club=402&amp;turnir=498" TargetMode="External"/><Relationship Id="rId32" Type="http://schemas.openxmlformats.org/officeDocument/2006/relationships/hyperlink" Target="http://stats.sportbox.ru/games.php?sp=10&amp;turnir=514" TargetMode="External"/><Relationship Id="rId37" Type="http://schemas.openxmlformats.org/officeDocument/2006/relationships/hyperlink" Target="http://stats.sportbox.ru/player.php?sp=10&amp;player=1265717108&amp;club=402&amp;turnir=516" TargetMode="External"/><Relationship Id="rId40" Type="http://schemas.openxmlformats.org/officeDocument/2006/relationships/hyperlink" Target="http://stats.sportbox.ru/player.php?sp=10&amp;player=1232467575&amp;club=402&amp;turnir=518" TargetMode="External"/><Relationship Id="rId5" Type="http://schemas.openxmlformats.org/officeDocument/2006/relationships/hyperlink" Target="http://stats.sportbox.ru/player.php?sp=10&amp;player=1261051246&amp;club=402&amp;turnir=464" TargetMode="External"/><Relationship Id="rId15" Type="http://schemas.openxmlformats.org/officeDocument/2006/relationships/hyperlink" Target="http://stats.sportbox.ru/player.php?sp=10&amp;player=1238242512&amp;club=402&amp;turnir=465" TargetMode="External"/><Relationship Id="rId23" Type="http://schemas.openxmlformats.org/officeDocument/2006/relationships/hyperlink" Target="http://stats.sportbox.ru/games.php?sp=10&amp;turnir=498" TargetMode="External"/><Relationship Id="rId28" Type="http://schemas.openxmlformats.org/officeDocument/2006/relationships/hyperlink" Target="http://stats.sportbox.ru/player.php?sp=10&amp;player=1265650262&amp;club=402&amp;turnir=502" TargetMode="External"/><Relationship Id="rId36" Type="http://schemas.openxmlformats.org/officeDocument/2006/relationships/hyperlink" Target="http://stats.sportbox.ru/games.php?sp=10&amp;turnir=516" TargetMode="External"/><Relationship Id="rId10" Type="http://schemas.openxmlformats.org/officeDocument/2006/relationships/hyperlink" Target="http://stats.sportbox.ru/player.php?sp=10&amp;player=1228418056&amp;club=402&amp;turnir=462" TargetMode="External"/><Relationship Id="rId19" Type="http://schemas.openxmlformats.org/officeDocument/2006/relationships/hyperlink" Target="http://stats.sportbox.ru/games.php?sp=10&amp;turnir=490" TargetMode="External"/><Relationship Id="rId31" Type="http://schemas.openxmlformats.org/officeDocument/2006/relationships/hyperlink" Target="http://stats.sportbox.ru/player.php?sp=10&amp;player=1265650267&amp;club=402&amp;turnir=503" TargetMode="External"/><Relationship Id="rId4" Type="http://schemas.openxmlformats.org/officeDocument/2006/relationships/hyperlink" Target="http://stats.sportbox.ru/games.php?sp=10&amp;turnir=464" TargetMode="External"/><Relationship Id="rId9" Type="http://schemas.openxmlformats.org/officeDocument/2006/relationships/hyperlink" Target="http://stats.sportbox.ru/games.php?sp=10&amp;turnir=462" TargetMode="External"/><Relationship Id="rId14" Type="http://schemas.openxmlformats.org/officeDocument/2006/relationships/hyperlink" Target="http://stats.sportbox.ru/player.php?sp=10&amp;player=1226825304&amp;club=402&amp;turnir=465" TargetMode="External"/><Relationship Id="rId22" Type="http://schemas.openxmlformats.org/officeDocument/2006/relationships/hyperlink" Target="http://stats.sportbox.ru/player.php?sp=10&amp;player=1261995656&amp;club=402&amp;turnir=482" TargetMode="External"/><Relationship Id="rId27" Type="http://schemas.openxmlformats.org/officeDocument/2006/relationships/hyperlink" Target="http://stats.sportbox.ru/player.php?sp=10&amp;player=1250845152&amp;club=402&amp;turnir=502" TargetMode="External"/><Relationship Id="rId30" Type="http://schemas.openxmlformats.org/officeDocument/2006/relationships/hyperlink" Target="http://stats.sportbox.ru/player.php?sp=10&amp;player=1250845190&amp;club=402&amp;turnir=503" TargetMode="External"/><Relationship Id="rId35" Type="http://schemas.openxmlformats.org/officeDocument/2006/relationships/hyperlink" Target="http://stats.sportbox.ru/player.php?sp=10&amp;player=1265754105&amp;club=402&amp;turnir=45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Inukshuk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2010_Winter_Olympics_Participants.sv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2.jpeg"/><Relationship Id="rId3" Type="http://schemas.openxmlformats.org/officeDocument/2006/relationships/hyperlink" Target="http://news.ru.msn.com/vancouver2010/?cp-documentid=152139846&amp;page=24" TargetMode="External"/><Relationship Id="rId7" Type="http://schemas.openxmlformats.org/officeDocument/2006/relationships/hyperlink" Target="http://news.ru.msn.com/vancouver2010/?cp-documentid=152139846&amp;page=39" TargetMode="External"/><Relationship Id="rId12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://news.ru.msn.com/vancouver2010/?cp-documentid=152139846&amp;page=33" TargetMode="External"/><Relationship Id="rId5" Type="http://schemas.openxmlformats.org/officeDocument/2006/relationships/hyperlink" Target="http://news.ru.msn.com/vancouver2010/?cp-documentid=152139846&amp;page=40" TargetMode="External"/><Relationship Id="rId15" Type="http://schemas.openxmlformats.org/officeDocument/2006/relationships/image" Target="../media/image14.jpeg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news.ru.msn.com/vancouver2010/?cp-documentid=152139846&amp;page=41" TargetMode="External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ancouver2010.com/olympic-nordic-combined-photos/" TargetMode="External"/><Relationship Id="rId13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12" Type="http://schemas.openxmlformats.org/officeDocument/2006/relationships/hyperlink" Target="http://www.vancouver2010.com/olympic-skeleton-photos/" TargetMode="External"/><Relationship Id="rId17" Type="http://schemas.openxmlformats.org/officeDocument/2006/relationships/image" Target="../media/image22.jpeg"/><Relationship Id="rId2" Type="http://schemas.openxmlformats.org/officeDocument/2006/relationships/hyperlink" Target="http://www.vancouver2010.com/olympic-freestyle-skiing-photos/" TargetMode="External"/><Relationship Id="rId16" Type="http://schemas.openxmlformats.org/officeDocument/2006/relationships/hyperlink" Target="http://www.vancouver2010.com/olympic-snowboard-photo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ancouver2010.com/olympic-luge-photos/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jpeg"/><Relationship Id="rId15" Type="http://schemas.openxmlformats.org/officeDocument/2006/relationships/image" Target="../media/image21.jpeg"/><Relationship Id="rId10" Type="http://schemas.openxmlformats.org/officeDocument/2006/relationships/hyperlink" Target="http://www.vancouver2010.com/olympic-short-track-speed-skating-photos/" TargetMode="External"/><Relationship Id="rId4" Type="http://schemas.openxmlformats.org/officeDocument/2006/relationships/hyperlink" Target="http://www.vancouver2010.com/olympic-hockey-photos/" TargetMode="External"/><Relationship Id="rId9" Type="http://schemas.openxmlformats.org/officeDocument/2006/relationships/image" Target="../media/image18.jpeg"/><Relationship Id="rId14" Type="http://schemas.openxmlformats.org/officeDocument/2006/relationships/hyperlink" Target="http://www.vancouver2010.com/olympic-ski-jumping-photos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ancouver2010.com/olympic-cross-country-skiing-photos/" TargetMode="External"/><Relationship Id="rId13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12" Type="http://schemas.openxmlformats.org/officeDocument/2006/relationships/hyperlink" Target="http://www.vancouver2010.com/olympic-figure-skating-photos/" TargetMode="External"/><Relationship Id="rId2" Type="http://schemas.openxmlformats.org/officeDocument/2006/relationships/hyperlink" Target="http://www.vancouver2010.com/olympic-alpine-skiing-photo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ancouver2010.com/olympic-bobsleigh-photos/" TargetMode="External"/><Relationship Id="rId11" Type="http://schemas.openxmlformats.org/officeDocument/2006/relationships/image" Target="../media/image27.jpeg"/><Relationship Id="rId5" Type="http://schemas.openxmlformats.org/officeDocument/2006/relationships/image" Target="../media/image24.jpeg"/><Relationship Id="rId15" Type="http://schemas.openxmlformats.org/officeDocument/2006/relationships/image" Target="../media/image29.jpeg"/><Relationship Id="rId10" Type="http://schemas.openxmlformats.org/officeDocument/2006/relationships/hyperlink" Target="http://www.vancouver2010.com/olympic-curling-photos/" TargetMode="External"/><Relationship Id="rId4" Type="http://schemas.openxmlformats.org/officeDocument/2006/relationships/hyperlink" Target="http://www.vancouver2010.com/olympic-biathlon-photos/" TargetMode="External"/><Relationship Id="rId9" Type="http://schemas.openxmlformats.org/officeDocument/2006/relationships/image" Target="../media/image26.jpeg"/><Relationship Id="rId14" Type="http://schemas.openxmlformats.org/officeDocument/2006/relationships/hyperlink" Target="http://www.vancouver2010.com/olympic-speed-skating-photo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ymp2010.rian.ru/olympphoto/20100224/210559533_2.html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olymp2010.rian.ru/olympphoto/20100223/210452966_2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hyperlink" Target="http://olymp2010.rian.ru/olympphoto/20100222/210315770_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Nikita_Kriukov_by_Ivan_Isaev_from_Russian_Ski_Magazine_.JPG" TargetMode="External"/><Relationship Id="rId5" Type="http://schemas.openxmlformats.org/officeDocument/2006/relationships/image" Target="../media/image35.jpeg"/><Relationship Id="rId4" Type="http://schemas.openxmlformats.org/officeDocument/2006/relationships/hyperlink" Target="http://olymp2010.rian.ru/olympphoto/20100222/210312464_2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hyperlink" Target="http://www.sports.ru/photogallery/69229754.html" TargetMode="External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 Olympic Games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571612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-When and where did the 21</a:t>
            </a:r>
            <a:r>
              <a:rPr lang="en-US" baseline="30000" dirty="0" smtClean="0"/>
              <a:t>st</a:t>
            </a:r>
            <a:r>
              <a:rPr lang="en-US" dirty="0" smtClean="0"/>
              <a:t> Olympic Games take place?</a:t>
            </a:r>
          </a:p>
          <a:p>
            <a:pPr>
              <a:buNone/>
            </a:pPr>
            <a:r>
              <a:rPr lang="en-US" dirty="0" smtClean="0"/>
              <a:t>-How many sports are there in Olympic program?</a:t>
            </a:r>
          </a:p>
          <a:p>
            <a:pPr>
              <a:buNone/>
            </a:pPr>
            <a:r>
              <a:rPr lang="en-US" dirty="0" smtClean="0"/>
              <a:t>-How many countries/sportsmen took part in Games?</a:t>
            </a:r>
          </a:p>
          <a:p>
            <a:pPr>
              <a:buNone/>
            </a:pPr>
            <a:r>
              <a:rPr lang="en-US" dirty="0" smtClean="0"/>
              <a:t>-Who were medal winners?</a:t>
            </a:r>
          </a:p>
          <a:p>
            <a:pPr>
              <a:buNone/>
            </a:pPr>
            <a:r>
              <a:rPr lang="en-US" dirty="0" smtClean="0"/>
              <a:t>-Which place took Russia in total?</a:t>
            </a:r>
          </a:p>
          <a:p>
            <a:pPr>
              <a:buNone/>
            </a:pPr>
            <a:r>
              <a:rPr lang="en-US" dirty="0" smtClean="0"/>
              <a:t>-Where will  the 22</a:t>
            </a:r>
            <a:r>
              <a:rPr lang="en-US" baseline="30000" dirty="0" smtClean="0"/>
              <a:t>nd</a:t>
            </a:r>
            <a:r>
              <a:rPr lang="en-US" dirty="0" smtClean="0"/>
              <a:t> Olympic Games be?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Medal winners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2" name="Picture 4" descr="Екатерина Илюх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429000" cy="1933575"/>
          </a:xfrm>
          <a:prstGeom prst="rect">
            <a:avLst/>
          </a:prstGeom>
          <a:noFill/>
        </p:spPr>
      </p:pic>
      <p:pic>
        <p:nvPicPr>
          <p:cNvPr id="7174" name="Picture 6" descr="Олимпиада - 2010. Биатлон. Мужчины. Эстафета 4х7,5 к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71942"/>
            <a:ext cx="3429000" cy="1933575"/>
          </a:xfrm>
          <a:prstGeom prst="rect">
            <a:avLst/>
          </a:prstGeom>
          <a:noFill/>
        </p:spPr>
      </p:pic>
      <p:pic>
        <p:nvPicPr>
          <p:cNvPr id="7176" name="Picture 8" descr="Олимпиада - 2010. Церемония награждения по итога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000504"/>
            <a:ext cx="3429000" cy="1933575"/>
          </a:xfrm>
          <a:prstGeom prst="rect">
            <a:avLst/>
          </a:prstGeom>
          <a:noFill/>
        </p:spPr>
      </p:pic>
      <p:pic>
        <p:nvPicPr>
          <p:cNvPr id="7178" name="Picture 10" descr="Олимпиада - 2010. Церемония награждения по итогам девятого дн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571612"/>
            <a:ext cx="3429000" cy="19335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Winter Olympics Medals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upload.wikimedia.org/wikipedia/ru/thumb/b/b9/2010WO_medals.jpg/180px-2010WO_medal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643050"/>
            <a:ext cx="5286412" cy="4357718"/>
          </a:xfrm>
          <a:prstGeom prst="rect">
            <a:avLst/>
          </a:prstGeom>
          <a:noFill/>
        </p:spPr>
      </p:pic>
      <p:pic>
        <p:nvPicPr>
          <p:cNvPr id="24579" name="Picture 3" descr="http://bits.wikimedia.org/skins-1.5/common/images/magnify-clip.png">
            <a:hlinkClick r:id="rId2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15875"/>
            <a:ext cx="142875" cy="1047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Country Total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643174" y="3786190"/>
          <a:ext cx="6096000" cy="27432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1" name="Picture 3" descr="Sil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2052" name="Picture 4" descr="Bronz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2050" name="Picture 2" descr="Gol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8925500"/>
            <a:ext cx="142875" cy="142875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3291840"/>
          <a:ext cx="6096000" cy="27432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r>
                        <a:rPr lang="en-US"/>
                        <a:t>Country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5" y="1428738"/>
          <a:ext cx="6500860" cy="4206876"/>
        </p:xfrm>
        <a:graphic>
          <a:graphicData uri="http://schemas.openxmlformats.org/drawingml/2006/table">
            <a:tbl>
              <a:tblPr/>
              <a:tblGrid>
                <a:gridCol w="1300172"/>
                <a:gridCol w="1300172"/>
                <a:gridCol w="1300172"/>
                <a:gridCol w="1300172"/>
                <a:gridCol w="1300172"/>
              </a:tblGrid>
              <a:tr h="701146">
                <a:tc>
                  <a:txBody>
                    <a:bodyPr/>
                    <a:lstStyle/>
                    <a:p>
                      <a:r>
                        <a:rPr lang="en-US" sz="1100" dirty="0"/>
                        <a:t>United States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37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Germany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Canada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Norway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Austria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1146">
                <a:tc>
                  <a:txBody>
                    <a:bodyPr/>
                    <a:lstStyle/>
                    <a:p>
                      <a:r>
                        <a:rPr lang="en-US" sz="1100" dirty="0"/>
                        <a:t>Russian Federation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Korea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China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Sweden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r>
                        <a:rPr lang="en-US" sz="1100" dirty="0"/>
                        <a:t>France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5" name="Picture 7" descr="Sil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2056" name="Picture 8" descr="Bronz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" cy="142875"/>
          </a:xfrm>
          <a:prstGeom prst="rect">
            <a:avLst/>
          </a:prstGeom>
          <a:noFill/>
        </p:spPr>
      </p:pic>
      <p:pic>
        <p:nvPicPr>
          <p:cNvPr id="2054" name="Picture 6" descr="Gol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8925500"/>
            <a:ext cx="142875" cy="142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txBody>
          <a:bodyPr/>
          <a:lstStyle/>
          <a:p>
            <a:r>
              <a:rPr lang="en-US" dirty="0" smtClean="0"/>
              <a:t>Winter Olympic Participants</a:t>
            </a:r>
            <a:endParaRPr lang="ru-RU" dirty="0"/>
          </a:p>
        </p:txBody>
      </p:sp>
      <p:pic>
        <p:nvPicPr>
          <p:cNvPr id="23557" name="Picture 5" descr="2010 Winter Olympics Participants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7879191" cy="4071966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1428736"/>
          <a:ext cx="8358246" cy="4929222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492922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                                 </a:t>
                      </a:r>
                    </a:p>
                    <a:p>
                      <a:r>
                        <a:rPr lang="ru-RU" sz="1800" dirty="0" smtClean="0"/>
                        <a:t>                                                       21</a:t>
                      </a:r>
                    </a:p>
                    <a:p>
                      <a:r>
                        <a:rPr lang="ru-RU" sz="1800" dirty="0" smtClean="0"/>
                        <a:t>                                                  12-28.02.10</a:t>
                      </a:r>
                    </a:p>
                    <a:p>
                      <a:r>
                        <a:rPr lang="ru-RU" sz="1800" dirty="0" smtClean="0"/>
                        <a:t>                                                         15</a:t>
                      </a:r>
                    </a:p>
                    <a:p>
                      <a:r>
                        <a:rPr lang="ru-RU" sz="1800" dirty="0" smtClean="0"/>
                        <a:t>                                                         82</a:t>
                      </a:r>
                    </a:p>
                    <a:p>
                      <a:r>
                        <a:rPr lang="ru-RU" sz="1800" dirty="0" smtClean="0"/>
                        <a:t>                                                       2766</a:t>
                      </a:r>
                    </a:p>
                    <a:p>
                      <a:r>
                        <a:rPr lang="ru-RU" sz="1800" dirty="0" smtClean="0"/>
                        <a:t>                                                          86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losing ceremony.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Олимпиада в Ванкувере завершилась красочной церемонией и традиционной&#10;передачей флага следующему хозяину Игр — Сочи&#10;Фото: ИТАР-Т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429420" cy="450059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800100" cy="0"/>
          </a:xfrm>
          <a:prstGeom prst="rect">
            <a:avLst/>
          </a:prstGeom>
          <a:solidFill>
            <a:srgbClr val="E2E2E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39675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85786" y="1285859"/>
          <a:ext cx="8001057" cy="5357848"/>
        </p:xfrm>
        <a:graphic>
          <a:graphicData uri="http://schemas.openxmlformats.org/drawingml/2006/table">
            <a:tbl>
              <a:tblPr/>
              <a:tblGrid>
                <a:gridCol w="2667019"/>
                <a:gridCol w="2667019"/>
                <a:gridCol w="2667019"/>
              </a:tblGrid>
              <a:tr h="18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Биатлон. Масс-старт 15 км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Устюгов Евгений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9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Биатлон. Эстафета 4х6 км (ж)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Богалий-Титовец Анна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Зайцева Ольга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Медведцева Ольга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Слепцова Светлана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Биатлон. Масс-старт 12,5 км (ж)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Зайцева Ольга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9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Биатлон. Эстафета 4х7,5 км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Устюгов Евгений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Черезов Иван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Чудов Максим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Шипулин Антон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Бобслей. Двойки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Воевода Алексей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Зубков Александр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2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/>
                        </a:rPr>
                        <a:t>Коньки. 10000 м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0"/>
                        </a:rPr>
                        <a:t>Скобрев Иван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1"/>
                        </a:rPr>
                        <a:t>Коньки. 5000 м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2"/>
                        </a:rPr>
                        <a:t>Скобрев Иван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3"/>
                        </a:rPr>
                        <a:t>Лыжи. Спринт 1.5 км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4"/>
                        </a:rPr>
                        <a:t>Крюков Никита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5"/>
                        </a:rPr>
                        <a:t>Панжинский Александр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6"/>
                        </a:rPr>
                        <a:t>Лыжи. Командный спринт (ж)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7"/>
                        </a:rPr>
                        <a:t>Коростелёва Наталья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8"/>
                        </a:rPr>
                        <a:t>Хазова Ирина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9"/>
                        </a:rPr>
                        <a:t>Лыжи. Командный спринт (м)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0"/>
                        </a:rPr>
                        <a:t>Морилов Николай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1"/>
                        </a:rPr>
                        <a:t>Петухов Алексей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2"/>
                        </a:rPr>
                        <a:t>Скелетон. Мужчины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3"/>
                        </a:rPr>
                        <a:t>Третьяков Александр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4"/>
                        </a:rPr>
                        <a:t>Сноуборд. Параллельный слалом-гигант (ж)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5"/>
                        </a:rPr>
                        <a:t>Илюхина Екатерина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6"/>
                        </a:rPr>
                        <a:t>Фигурное катание. Мужчины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7"/>
                        </a:rPr>
                        <a:t>Плющенко Евгений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Серебро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8"/>
                        </a:rPr>
                        <a:t>Фигурное катание. Танцы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9"/>
                        </a:rPr>
                        <a:t>Домнина Оксана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0"/>
                        </a:rPr>
                        <a:t>Шабалин Максим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Бронза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Emblem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124994" y="4133215"/>
          <a:ext cx="416560" cy="731520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pic>
        <p:nvPicPr>
          <p:cNvPr id="1025" name="Picture 1" descr="Эмблема зимних Олимпийских игр 2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643049"/>
            <a:ext cx="3823550" cy="464561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2643237" y="1"/>
            <a:ext cx="2071701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/>
              </a:rPr>
              <a:t>  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hlinkClick r:id="rId3" tooltip="Увеличить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tooltip="Увеличить"/>
              </a:rPr>
              <a:t>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 descr="http://upload.wikimedia.org/wikipedia/commons/thumb/e/ed/Inukshuk.jpg/180px-Inukshuk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566" y="1571611"/>
            <a:ext cx="2395922" cy="207647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txBody>
          <a:bodyPr/>
          <a:lstStyle/>
          <a:p>
            <a:r>
              <a:rPr lang="en-US" dirty="0" smtClean="0"/>
              <a:t>Winter Olympic Participants</a:t>
            </a:r>
            <a:endParaRPr lang="ru-RU" dirty="0"/>
          </a:p>
        </p:txBody>
      </p:sp>
      <p:pic>
        <p:nvPicPr>
          <p:cNvPr id="23557" name="Picture 5" descr="2010 Winter Olympics Participants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7879191" cy="407196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Opening ceremony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Церемония открытия Олимпийских игр (AP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142984"/>
            <a:ext cx="4876800" cy="2719389"/>
          </a:xfrm>
          <a:prstGeom prst="rect">
            <a:avLst/>
          </a:prstGeom>
          <a:noFill/>
        </p:spPr>
      </p:pic>
      <p:pic>
        <p:nvPicPr>
          <p:cNvPr id="1028" name="Picture 4" descr="Церемония открытия Олимпийских игр (AP)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285860"/>
            <a:ext cx="1071570" cy="857251"/>
          </a:xfrm>
          <a:prstGeom prst="rect">
            <a:avLst/>
          </a:prstGeom>
          <a:noFill/>
        </p:spPr>
      </p:pic>
      <p:pic>
        <p:nvPicPr>
          <p:cNvPr id="1032" name="Picture 8" descr="Салют над Ванкувером (Reuters)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2214554"/>
            <a:ext cx="1143008" cy="785818"/>
          </a:xfrm>
          <a:prstGeom prst="rect">
            <a:avLst/>
          </a:prstGeom>
          <a:noFill/>
        </p:spPr>
      </p:pic>
      <p:pic>
        <p:nvPicPr>
          <p:cNvPr id="1034" name="Picture 10" descr="Церемония открытия Олимпийских игр (AP)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3000372"/>
            <a:ext cx="1285884" cy="1071570"/>
          </a:xfrm>
          <a:prstGeom prst="rect">
            <a:avLst/>
          </a:prstGeom>
          <a:noFill/>
        </p:spPr>
      </p:pic>
      <p:pic>
        <p:nvPicPr>
          <p:cNvPr id="1036" name="Picture 12" descr="Поднятие олимпийского флага (Reuters)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0800000" flipV="1">
            <a:off x="7215205" y="1428736"/>
            <a:ext cx="1285879" cy="1214422"/>
          </a:xfrm>
          <a:prstGeom prst="rect">
            <a:avLst/>
          </a:prstGeom>
          <a:noFill/>
        </p:spPr>
      </p:pic>
      <p:pic>
        <p:nvPicPr>
          <p:cNvPr id="1038" name="Picture 14" descr="Церемония открытия Олимпийских игр (AP)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86644" y="2714620"/>
            <a:ext cx="1214446" cy="1071570"/>
          </a:xfrm>
          <a:prstGeom prst="rect">
            <a:avLst/>
          </a:prstGeom>
          <a:noFill/>
        </p:spPr>
      </p:pic>
      <p:pic>
        <p:nvPicPr>
          <p:cNvPr id="1040" name="Picture 16" descr="Церемония открытия Олимпийских игр (AP)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29388" y="4000504"/>
            <a:ext cx="2376470" cy="2214578"/>
          </a:xfrm>
          <a:prstGeom prst="rect">
            <a:avLst/>
          </a:prstGeom>
          <a:noFill/>
        </p:spPr>
      </p:pic>
      <p:pic>
        <p:nvPicPr>
          <p:cNvPr id="1042" name="Picture 18" descr="Церемония открытия Олимпийских игр (AP)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357554" y="4000504"/>
            <a:ext cx="3000396" cy="2214577"/>
          </a:xfrm>
          <a:prstGeom prst="rect">
            <a:avLst/>
          </a:prstGeom>
          <a:noFill/>
        </p:spPr>
      </p:pic>
      <p:pic>
        <p:nvPicPr>
          <p:cNvPr id="1044" name="Picture 20" descr="Сборная России (AP)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282" y="4071942"/>
            <a:ext cx="2928958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 Events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Freestyle Skiing       Ice –Hockey                      </a:t>
            </a:r>
            <a:r>
              <a:rPr lang="en-US" sz="1800" dirty="0" err="1" smtClean="0"/>
              <a:t>Luge</a:t>
            </a:r>
            <a:r>
              <a:rPr lang="en-US" sz="1800" dirty="0" smtClean="0"/>
              <a:t>                   Nordic Combined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Short Track                 Skeleton                 Ski Jumping               Snow Board</a:t>
            </a:r>
          </a:p>
          <a:p>
            <a:r>
              <a:rPr lang="en-US" sz="1800" dirty="0" smtClean="0"/>
              <a:t>Speed Skating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8434" name="Picture 2" descr="http://www.vancouver2010.com/gfx/00/23/42/fskiing_40d-S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1643074" cy="1143008"/>
          </a:xfrm>
          <a:prstGeom prst="rect">
            <a:avLst/>
          </a:prstGeom>
          <a:noFill/>
        </p:spPr>
      </p:pic>
      <p:pic>
        <p:nvPicPr>
          <p:cNvPr id="18436" name="Picture 4" descr="http://www.vancouver2010.com/gfx/00/23/42/ih_38d-WA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643050"/>
            <a:ext cx="1714512" cy="1143008"/>
          </a:xfrm>
          <a:prstGeom prst="rect">
            <a:avLst/>
          </a:prstGeom>
          <a:noFill/>
        </p:spPr>
      </p:pic>
      <p:pic>
        <p:nvPicPr>
          <p:cNvPr id="18438" name="Picture 6" descr="http://www.vancouver2010.com/gfx/00/23/42/lu_46d-UH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1643050"/>
            <a:ext cx="1428760" cy="1143008"/>
          </a:xfrm>
          <a:prstGeom prst="rect">
            <a:avLst/>
          </a:prstGeom>
          <a:noFill/>
        </p:spPr>
      </p:pic>
      <p:pic>
        <p:nvPicPr>
          <p:cNvPr id="18440" name="Picture 8" descr="http://www.vancouver2010.com/gfx/00/23/42/nc_50d-qa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1643050"/>
            <a:ext cx="1428760" cy="1143008"/>
          </a:xfrm>
          <a:prstGeom prst="rect">
            <a:avLst/>
          </a:prstGeom>
          <a:noFill/>
        </p:spPr>
      </p:pic>
      <p:pic>
        <p:nvPicPr>
          <p:cNvPr id="18442" name="Picture 10" descr="http://www.vancouver2010.com/gfx/00/23/42/st_58d-wg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0034" y="3429000"/>
            <a:ext cx="1500198" cy="1114429"/>
          </a:xfrm>
          <a:prstGeom prst="rect">
            <a:avLst/>
          </a:prstGeom>
          <a:noFill/>
        </p:spPr>
      </p:pic>
      <p:pic>
        <p:nvPicPr>
          <p:cNvPr id="18444" name="Picture 12" descr="http://www.vancouver2010.com/gfx/00/23/42/sk_56d-lx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00298" y="3429000"/>
            <a:ext cx="1414466" cy="1071570"/>
          </a:xfrm>
          <a:prstGeom prst="rect">
            <a:avLst/>
          </a:prstGeom>
          <a:noFill/>
        </p:spPr>
      </p:pic>
      <p:pic>
        <p:nvPicPr>
          <p:cNvPr id="18446" name="Picture 14" descr="http://www.vancouver2010.com/gfx/00/23/42/sj_54d-uK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29124" y="3357562"/>
            <a:ext cx="1428760" cy="1071570"/>
          </a:xfrm>
          <a:prstGeom prst="rect">
            <a:avLst/>
          </a:prstGeom>
          <a:noFill/>
        </p:spPr>
      </p:pic>
      <p:pic>
        <p:nvPicPr>
          <p:cNvPr id="18448" name="Picture 16" descr="http://www.vancouver2010.com/gfx/00/23/42/sb_48d-Vp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429388" y="3571876"/>
            <a:ext cx="1843094" cy="104299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Sport Events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          Alpine Skiing</a:t>
            </a:r>
          </a:p>
          <a:p>
            <a:pPr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        Biathlon                                   Bobsleigh          </a:t>
            </a:r>
            <a:endParaRPr lang="ru-RU" sz="1800" dirty="0" smtClean="0"/>
          </a:p>
          <a:p>
            <a:endParaRPr lang="ru-RU" dirty="0"/>
          </a:p>
          <a:p>
            <a:endParaRPr lang="ru-RU" dirty="0" smtClean="0"/>
          </a:p>
          <a:p>
            <a:endParaRPr lang="en-US" sz="1800" dirty="0" smtClean="0"/>
          </a:p>
          <a:p>
            <a:r>
              <a:rPr lang="en-US" sz="1800" dirty="0" smtClean="0"/>
              <a:t>                                                       Curling</a:t>
            </a:r>
          </a:p>
          <a:p>
            <a:endParaRPr lang="en-US" sz="1800" dirty="0"/>
          </a:p>
          <a:p>
            <a:r>
              <a:rPr lang="en-US" sz="1800" dirty="0" smtClean="0"/>
              <a:t>Cross- country       Speed Skating                                             Figure skating</a:t>
            </a:r>
            <a:endParaRPr lang="ru-RU" sz="1800" dirty="0"/>
          </a:p>
        </p:txBody>
      </p:sp>
      <p:pic>
        <p:nvPicPr>
          <p:cNvPr id="4098" name="Picture 2" descr="http://www.vancouver2010.com/gfx/00/23/42/as_28d-ru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57364"/>
            <a:ext cx="914400" cy="685801"/>
          </a:xfrm>
          <a:prstGeom prst="rect">
            <a:avLst/>
          </a:prstGeom>
          <a:noFill/>
        </p:spPr>
      </p:pic>
      <p:pic>
        <p:nvPicPr>
          <p:cNvPr id="4100" name="Picture 4" descr="http://www.vancouver2010.com/gfx/00/23/42/bi_30d-dG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643050"/>
            <a:ext cx="1500198" cy="1143008"/>
          </a:xfrm>
          <a:prstGeom prst="rect">
            <a:avLst/>
          </a:prstGeom>
          <a:noFill/>
        </p:spPr>
      </p:pic>
      <p:pic>
        <p:nvPicPr>
          <p:cNvPr id="4102" name="Picture 6" descr="http://www.vancouver2010.com/gfx/00/23/42/bo_36d-Ry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1571612"/>
            <a:ext cx="2143140" cy="1214446"/>
          </a:xfrm>
          <a:prstGeom prst="rect">
            <a:avLst/>
          </a:prstGeom>
          <a:noFill/>
        </p:spPr>
      </p:pic>
      <p:pic>
        <p:nvPicPr>
          <p:cNvPr id="4104" name="Picture 8" descr="http://www.vancouver2010.com/gfx/00/23/42/cc_32d-Fz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10" y="3857628"/>
            <a:ext cx="1500198" cy="1214446"/>
          </a:xfrm>
          <a:prstGeom prst="rect">
            <a:avLst/>
          </a:prstGeom>
          <a:noFill/>
        </p:spPr>
      </p:pic>
      <p:pic>
        <p:nvPicPr>
          <p:cNvPr id="4106" name="Picture 10" descr="http://www.vancouver2010.com/gfx/00/23/42/cu_34d-FX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7554" y="3214686"/>
            <a:ext cx="1428760" cy="1143008"/>
          </a:xfrm>
          <a:prstGeom prst="rect">
            <a:avLst/>
          </a:prstGeom>
          <a:noFill/>
        </p:spPr>
      </p:pic>
      <p:pic>
        <p:nvPicPr>
          <p:cNvPr id="4108" name="Picture 12" descr="http://www.vancouver2010.com/gfx/00/23/42/fs_44d-JZ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00760" y="3643314"/>
            <a:ext cx="1928826" cy="1357322"/>
          </a:xfrm>
          <a:prstGeom prst="rect">
            <a:avLst/>
          </a:prstGeom>
          <a:noFill/>
        </p:spPr>
      </p:pic>
      <p:pic>
        <p:nvPicPr>
          <p:cNvPr id="4110" name="Picture 14" descr="http://www.vancouver2010.com/gfx/00/23/42/ss_52d-NF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72000" y="4857760"/>
            <a:ext cx="1357322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Medal winners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Александр Третьяков радуется бронзовой медали,  завоеванной в соревнованиях по скелетон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929066"/>
            <a:ext cx="3071834" cy="1790699"/>
          </a:xfrm>
          <a:prstGeom prst="rect">
            <a:avLst/>
          </a:prstGeom>
          <a:noFill/>
        </p:spPr>
      </p:pic>
      <p:pic>
        <p:nvPicPr>
          <p:cNvPr id="3076" name="Picture 4" descr="Евгений Плющенко, завоевавший серебряную медаль на соревнованиях по фигурному катанию среди мужчин на XXI зимних Олимпийских игра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143380"/>
            <a:ext cx="3214686" cy="1862137"/>
          </a:xfrm>
          <a:prstGeom prst="rect">
            <a:avLst/>
          </a:prstGeom>
          <a:noFill/>
        </p:spPr>
      </p:pic>
      <p:pic>
        <p:nvPicPr>
          <p:cNvPr id="3078" name="Picture 6" descr="Оксана Домнина и Максим Шабалин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7" y="1500174"/>
            <a:ext cx="2857520" cy="2071702"/>
          </a:xfrm>
          <a:prstGeom prst="rect">
            <a:avLst/>
          </a:prstGeom>
          <a:noFill/>
        </p:spPr>
      </p:pic>
      <p:pic>
        <p:nvPicPr>
          <p:cNvPr id="3080" name="Picture 8" descr="Иван Скобрев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1643050"/>
            <a:ext cx="2571768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0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Medal winners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Бобслеисты Зубков и Воевода завоевали бронзу ОИ в соревновании двоек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714752"/>
            <a:ext cx="1928826" cy="2357454"/>
          </a:xfrm>
          <a:prstGeom prst="rect">
            <a:avLst/>
          </a:prstGeom>
          <a:noFill/>
        </p:spPr>
      </p:pic>
      <p:pic>
        <p:nvPicPr>
          <p:cNvPr id="20484" name="Picture 4" descr="Ольга Зайцева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429000"/>
            <a:ext cx="3376605" cy="2586032"/>
          </a:xfrm>
          <a:prstGeom prst="rect">
            <a:avLst/>
          </a:prstGeom>
          <a:noFill/>
        </p:spPr>
      </p:pic>
      <p:pic>
        <p:nvPicPr>
          <p:cNvPr id="3074" name="Picture 2" descr="на чемпионате мира в Либереце, 25 февраля 2009 года.">
            <a:hlinkClick r:id="rId6" tooltip="на чемпионате мира в Либереце, 25 февраля 2009 года.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1500174"/>
            <a:ext cx="2357454" cy="2205037"/>
          </a:xfrm>
          <a:prstGeom prst="rect">
            <a:avLst/>
          </a:prstGeom>
          <a:noFill/>
        </p:spPr>
      </p:pic>
      <p:pic>
        <p:nvPicPr>
          <p:cNvPr id="4" name="Picture 2" descr="http://www.sovsport.ru/s/a/f/178788.jpg?t=12669578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1428736"/>
            <a:ext cx="26860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Medal winners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Н.Крюков – олимпийский чемпион в лыжном спринте, А.Панжинский – серебряный призер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2428892" cy="1928826"/>
          </a:xfrm>
          <a:prstGeom prst="rect">
            <a:avLst/>
          </a:prstGeom>
          <a:noFill/>
        </p:spPr>
      </p:pic>
      <p:pic>
        <p:nvPicPr>
          <p:cNvPr id="21508" name="Picture 4" descr="Н.Морилов и А.Петухов оформляют олимпийский &quot;бронзовый&quot; дуб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3071834" cy="2190756"/>
          </a:xfrm>
          <a:prstGeom prst="rect">
            <a:avLst/>
          </a:prstGeom>
          <a:noFill/>
        </p:spPr>
      </p:pic>
      <p:pic>
        <p:nvPicPr>
          <p:cNvPr id="21510" name="Picture 6" descr="А.Панжинский: &quot;У Н.Крюкова финишное ускорение изначально сильнее моего&quot;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000504"/>
            <a:ext cx="2357454" cy="1690690"/>
          </a:xfrm>
          <a:prstGeom prst="rect">
            <a:avLst/>
          </a:prstGeom>
          <a:noFill/>
        </p:spPr>
      </p:pic>
      <p:pic>
        <p:nvPicPr>
          <p:cNvPr id="21512" name="Picture 8" descr="Светлана Слепцова, Анна Богалий-Титовец, Ольга Зайцева, Ольга Медведцева, сборная России жен, двоеборье, фристайл, фото, сборная Австрии, Алена Леонова, Ксения Макарова, гигантский слалом, эстафета (жен), четверки, ски-кросс (жен), 1000 м (коньки), Ли Сон Хун, Карло Янка, Ванкувер-201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1714488"/>
            <a:ext cx="1500198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430</TotalTime>
  <Words>358</Words>
  <Application>Microsoft Office PowerPoint</Application>
  <PresentationFormat>Экран (4:3)</PresentationFormat>
  <Paragraphs>147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Winter Olympic Games</vt:lpstr>
      <vt:lpstr> Emblem</vt:lpstr>
      <vt:lpstr>Winter Olympic Participants</vt:lpstr>
      <vt:lpstr>Opening ceremony</vt:lpstr>
      <vt:lpstr>Sport Events</vt:lpstr>
      <vt:lpstr> Sport Events</vt:lpstr>
      <vt:lpstr>Medal winners</vt:lpstr>
      <vt:lpstr>Medal winners</vt:lpstr>
      <vt:lpstr>Medal winners</vt:lpstr>
      <vt:lpstr>Medal winners</vt:lpstr>
      <vt:lpstr>2010 Winter Olympics Medals</vt:lpstr>
      <vt:lpstr>Country Total</vt:lpstr>
      <vt:lpstr>Winter Olympic Participants</vt:lpstr>
      <vt:lpstr>Сlosing ceremony.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игры  Ванкувер - 2010</dc:title>
  <dc:creator>User</dc:creator>
  <cp:lastModifiedBy>User</cp:lastModifiedBy>
  <cp:revision>67</cp:revision>
  <dcterms:created xsi:type="dcterms:W3CDTF">2010-02-27T16:09:06Z</dcterms:created>
  <dcterms:modified xsi:type="dcterms:W3CDTF">2011-02-17T15:06:21Z</dcterms:modified>
</cp:coreProperties>
</file>