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246" autoAdjust="0"/>
    <p:restoredTop sz="94660"/>
  </p:normalViewPr>
  <p:slideViewPr>
    <p:cSldViewPr>
      <p:cViewPr varScale="1">
        <p:scale>
          <a:sx n="69" d="100"/>
          <a:sy n="69" d="100"/>
        </p:scale>
        <p:origin x="-2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FA5-4950-470E-90EB-F5D2C3B93135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A33B3-76DE-475C-8BD2-42B1C4B83A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Заготовка болванки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фото урок ст\SAM_3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000504"/>
            <a:ext cx="3714776" cy="2479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токарного станка</a:t>
            </a:r>
            <a:endParaRPr lang="ru-RU" dirty="0"/>
          </a:p>
        </p:txBody>
      </p:sp>
      <p:pic>
        <p:nvPicPr>
          <p:cNvPr id="2050" name="Picture 2" descr="C:\Documents and Settings\Admin\Рабочий стол\фото урок ст\SAM_34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41484"/>
            <a:ext cx="8861315" cy="520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Инструменты для работы на токарном станке</a:t>
            </a:r>
            <a:endParaRPr lang="ru-RU" dirty="0"/>
          </a:p>
        </p:txBody>
      </p:sp>
      <p:pic>
        <p:nvPicPr>
          <p:cNvPr id="3074" name="Picture 2" descr="C:\Documents and Settings\Admin\Рабочий стол\фото урок ст\SAM_34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501090" cy="5095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Разметочные, измерительные и контрольные инструменты</a:t>
            </a:r>
            <a:endParaRPr lang="ru-RU" dirty="0"/>
          </a:p>
        </p:txBody>
      </p:sp>
      <p:pic>
        <p:nvPicPr>
          <p:cNvPr id="4098" name="Picture 2" descr="C:\Documents and Settings\Admin\Рабочий стол\фото урок ст\SAM_34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1" y="1600200"/>
            <a:ext cx="8715437" cy="5068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Болванку делают из любого бруска, согласно будущей детали</a:t>
            </a:r>
            <a:endParaRPr lang="ru-RU" dirty="0"/>
          </a:p>
        </p:txBody>
      </p:sp>
      <p:pic>
        <p:nvPicPr>
          <p:cNvPr id="5122" name="Picture 2" descr="C:\Documents and Settings\Admin\Рабочий стол\фото урок ст\SAM_3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72314"/>
            <a:ext cx="8229600" cy="3781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Брусок делаем квадратным</a:t>
            </a:r>
            <a:endParaRPr lang="ru-RU" dirty="0"/>
          </a:p>
        </p:txBody>
      </p:sp>
      <p:pic>
        <p:nvPicPr>
          <p:cNvPr id="6147" name="Picture 3" descr="C:\Documents and Settings\Admin\Рабочий стол\фото урок ст\SAM_34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405" y="1600200"/>
            <a:ext cx="6505189" cy="5043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торцах проводим диагонали и отмечаем центр</a:t>
            </a:r>
            <a:endParaRPr lang="ru-RU" dirty="0"/>
          </a:p>
        </p:txBody>
      </p:sp>
      <p:pic>
        <p:nvPicPr>
          <p:cNvPr id="7170" name="Picture 2" descr="C:\Documents and Settings\Admin\Рабочий стол\фото урок ст\SAM_34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70520"/>
            <a:ext cx="8229600" cy="3585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Сострагиваем углы до восьмиугольника</a:t>
            </a:r>
            <a:endParaRPr lang="ru-RU" dirty="0"/>
          </a:p>
        </p:txBody>
      </p:sp>
      <p:pic>
        <p:nvPicPr>
          <p:cNvPr id="8194" name="Picture 2" descr="C:\Documents and Settings\Admin\Рабочий стол\фото урок ст\SAM_34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684" y="1600200"/>
            <a:ext cx="678063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Заготовка болванки</vt:lpstr>
      <vt:lpstr>Устройство токарного станка</vt:lpstr>
      <vt:lpstr>Инструменты для работы на токарном станке</vt:lpstr>
      <vt:lpstr>Разметочные, измерительные и контрольные инструменты</vt:lpstr>
      <vt:lpstr>Болванку делают из любого бруска, согласно будущей детали</vt:lpstr>
      <vt:lpstr>Брусок делаем квадратным</vt:lpstr>
      <vt:lpstr>На торцах проводим диагонали и отмечаем центр</vt:lpstr>
      <vt:lpstr>Сострагиваем углы до восьмиугольника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Заготовка болванки</dc:title>
  <dc:creator>Admin</dc:creator>
  <cp:lastModifiedBy>Admin</cp:lastModifiedBy>
  <cp:revision>6</cp:revision>
  <dcterms:created xsi:type="dcterms:W3CDTF">2013-02-20T10:30:27Z</dcterms:created>
  <dcterms:modified xsi:type="dcterms:W3CDTF">2013-02-20T11:24:12Z</dcterms:modified>
</cp:coreProperties>
</file>