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rgbClr val="002060"/>
                </a:solidFill>
                <a:effectLst>
                  <a:outerShdw blurRad="38100" dist="38100" dir="2700000" algn="tl">
                    <a:srgbClr val="000000">
                      <a:alpha val="43137"/>
                    </a:srgbClr>
                  </a:outerShdw>
                </a:effectLst>
              </a:rPr>
              <a:t>April Fools’ Day</a:t>
            </a:r>
            <a:endParaRPr lang="ru-RU" b="1" i="1" dirty="0">
              <a:solidFill>
                <a:srgbClr val="00206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algn="ctr">
              <a:buNone/>
            </a:pPr>
            <a:r>
              <a:rPr lang="en-US" b="1" i="1" dirty="0" smtClean="0"/>
              <a:t>Man is a fool.</a:t>
            </a:r>
            <a:endParaRPr lang="ru-RU" b="1" i="1" dirty="0" smtClean="0"/>
          </a:p>
          <a:p>
            <a:pPr algn="ctr">
              <a:buNone/>
            </a:pPr>
            <a:r>
              <a:rPr lang="en-US" b="1" i="1" dirty="0" smtClean="0"/>
              <a:t>When it’s hot, he wants it cool,</a:t>
            </a:r>
            <a:endParaRPr lang="ru-RU" b="1" i="1" dirty="0" smtClean="0"/>
          </a:p>
          <a:p>
            <a:pPr algn="ctr">
              <a:buNone/>
            </a:pPr>
            <a:r>
              <a:rPr lang="en-US" b="1" i="1" dirty="0" smtClean="0"/>
              <a:t>When it’s hot, he wants it hot.</a:t>
            </a:r>
            <a:endParaRPr lang="ru-RU" b="1" i="1" dirty="0" smtClean="0"/>
          </a:p>
          <a:p>
            <a:pPr algn="ctr">
              <a:buNone/>
            </a:pPr>
            <a:r>
              <a:rPr lang="en-US" b="1" i="1" dirty="0" smtClean="0"/>
              <a:t>He always wants what he has not.</a:t>
            </a:r>
            <a:endParaRPr lang="ru-RU" b="1" i="1" dirty="0" smtClean="0"/>
          </a:p>
          <a:p>
            <a:endParaRPr lang="ru-RU" dirty="0"/>
          </a:p>
        </p:txBody>
      </p:sp>
      <p:pic>
        <p:nvPicPr>
          <p:cNvPr id="1026" name="Picture 2" descr="http://im6-tub-ru.yandex.net/i?id=411566999-09-72&amp;n=21"/>
          <p:cNvPicPr>
            <a:picLocks noChangeAspect="1" noChangeArrowheads="1"/>
          </p:cNvPicPr>
          <p:nvPr/>
        </p:nvPicPr>
        <p:blipFill>
          <a:blip r:embed="rId2" cstate="print"/>
          <a:srcRect/>
          <a:stretch>
            <a:fillRect/>
          </a:stretch>
        </p:blipFill>
        <p:spPr bwMode="auto">
          <a:xfrm>
            <a:off x="3643306" y="4070176"/>
            <a:ext cx="2071702" cy="252646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lstStyle/>
          <a:p>
            <a:r>
              <a:rPr lang="en-US" sz="4400" b="1" i="1" dirty="0" smtClean="0"/>
              <a:t>Discover</a:t>
            </a:r>
            <a:r>
              <a:rPr lang="en-US" sz="4400" dirty="0" smtClean="0"/>
              <a:t>-</a:t>
            </a:r>
            <a:r>
              <a:rPr lang="ru-RU" sz="4400" dirty="0" smtClean="0"/>
              <a:t>обнаруживать</a:t>
            </a:r>
          </a:p>
          <a:p>
            <a:r>
              <a:rPr lang="en-US" sz="4400" b="1" i="1" dirty="0" smtClean="0"/>
              <a:t>Joke</a:t>
            </a:r>
            <a:r>
              <a:rPr lang="en-US" sz="4400" dirty="0" smtClean="0"/>
              <a:t>-</a:t>
            </a:r>
            <a:r>
              <a:rPr lang="ru-RU" sz="4400" dirty="0" smtClean="0"/>
              <a:t>шутка</a:t>
            </a:r>
          </a:p>
          <a:p>
            <a:r>
              <a:rPr lang="en-US" sz="4400" b="1" i="1" dirty="0" smtClean="0"/>
              <a:t>Midday</a:t>
            </a:r>
            <a:r>
              <a:rPr lang="en-US" sz="4400" dirty="0" smtClean="0"/>
              <a:t>-</a:t>
            </a:r>
            <a:r>
              <a:rPr lang="ru-RU" sz="4400" dirty="0" smtClean="0"/>
              <a:t>полдень</a:t>
            </a:r>
          </a:p>
          <a:p>
            <a:r>
              <a:rPr lang="en-US" sz="4400" b="1" i="1" dirty="0" smtClean="0"/>
              <a:t>Otherwise</a:t>
            </a:r>
            <a:r>
              <a:rPr lang="ru-RU" sz="4400" dirty="0" smtClean="0"/>
              <a:t>-иначе</a:t>
            </a:r>
          </a:p>
          <a:p>
            <a:r>
              <a:rPr lang="en-US" sz="4400" b="1" i="1" dirty="0" smtClean="0"/>
              <a:t>Fool</a:t>
            </a:r>
            <a:r>
              <a:rPr lang="ru-RU" sz="4400" dirty="0" smtClean="0"/>
              <a:t>-шут, </a:t>
            </a:r>
            <a:r>
              <a:rPr lang="ru-RU" sz="4400" dirty="0" err="1" smtClean="0"/>
              <a:t>дурак</a:t>
            </a:r>
            <a:endParaRPr lang="ru-RU" sz="4400" dirty="0" smtClean="0"/>
          </a:p>
          <a:p>
            <a:endParaRPr lang="ru-RU" dirty="0"/>
          </a:p>
        </p:txBody>
      </p:sp>
      <p:pic>
        <p:nvPicPr>
          <p:cNvPr id="14338" name="Picture 2" descr="http://www.animationbuddy.com/Animation/Animals/Frogs/frog_dances.gif"/>
          <p:cNvPicPr>
            <a:picLocks noChangeAspect="1" noChangeArrowheads="1" noCrop="1"/>
          </p:cNvPicPr>
          <p:nvPr/>
        </p:nvPicPr>
        <p:blipFill>
          <a:blip r:embed="rId2" cstate="print"/>
          <a:srcRect/>
          <a:stretch>
            <a:fillRect/>
          </a:stretch>
        </p:blipFill>
        <p:spPr bwMode="auto">
          <a:xfrm>
            <a:off x="5857884" y="3214686"/>
            <a:ext cx="6096000" cy="4572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lstStyle/>
          <a:p>
            <a:pPr algn="ctr">
              <a:buNone/>
            </a:pPr>
            <a:r>
              <a:rPr lang="en-US" sz="4000" b="1" i="1" dirty="0" smtClean="0">
                <a:solidFill>
                  <a:srgbClr val="002060"/>
                </a:solidFill>
              </a:rPr>
              <a:t>April Fools’ Day.</a:t>
            </a:r>
            <a:endParaRPr lang="ru-RU" sz="4000" b="1" i="1" dirty="0" smtClean="0">
              <a:solidFill>
                <a:srgbClr val="002060"/>
              </a:solidFill>
            </a:endParaRPr>
          </a:p>
          <a:p>
            <a:pPr algn="just">
              <a:buNone/>
            </a:pPr>
            <a:r>
              <a:rPr lang="en-US" dirty="0" smtClean="0"/>
              <a:t> </a:t>
            </a:r>
            <a:r>
              <a:rPr lang="en-US" sz="4000" dirty="0" smtClean="0"/>
              <a:t>April Fools’ Day is the 1</a:t>
            </a:r>
            <a:r>
              <a:rPr lang="en-US" sz="4000" baseline="30000" dirty="0" smtClean="0"/>
              <a:t>st</a:t>
            </a:r>
            <a:r>
              <a:rPr lang="en-US" sz="4000" dirty="0" smtClean="0"/>
              <a:t> of April. You can play jokes on people, even on teachers. When they discover the joke you say, “April Fool”. You have to play the jokes before 12 o’clock midday, otherwise they joke on you.</a:t>
            </a:r>
            <a:endParaRPr lang="ru-RU" sz="4000" dirty="0" smtClean="0"/>
          </a:p>
          <a:p>
            <a:endParaRPr lang="ru-RU" dirty="0"/>
          </a:p>
        </p:txBody>
      </p:sp>
      <p:pic>
        <p:nvPicPr>
          <p:cNvPr id="15362" name="Picture 2" descr="http://s14.rimg.info/0c8d8caca7da2cf959bc817dacf52a49.gif"/>
          <p:cNvPicPr>
            <a:picLocks noChangeAspect="1" noChangeArrowheads="1" noCrop="1"/>
          </p:cNvPicPr>
          <p:nvPr/>
        </p:nvPicPr>
        <p:blipFill>
          <a:blip r:embed="rId2" cstate="print"/>
          <a:srcRect/>
          <a:stretch>
            <a:fillRect/>
          </a:stretch>
        </p:blipFill>
        <p:spPr bwMode="auto">
          <a:xfrm>
            <a:off x="3286116" y="4714884"/>
            <a:ext cx="2336860" cy="183833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lnSpcReduction="10000"/>
          </a:bodyPr>
          <a:lstStyle/>
          <a:p>
            <a:r>
              <a:rPr lang="en-US" sz="4400" dirty="0" smtClean="0">
                <a:solidFill>
                  <a:srgbClr val="002060"/>
                </a:solidFill>
                <a:latin typeface="Aharoni" pitchFamily="2" charset="-79"/>
                <a:cs typeface="Aharoni" pitchFamily="2" charset="-79"/>
              </a:rPr>
              <a:t>1. When people cerebrate April Fools’ Day?</a:t>
            </a:r>
            <a:endParaRPr lang="ru-RU" sz="4400" dirty="0" smtClean="0">
              <a:solidFill>
                <a:srgbClr val="002060"/>
              </a:solidFill>
              <a:cs typeface="Aharoni" pitchFamily="2" charset="-79"/>
            </a:endParaRPr>
          </a:p>
          <a:p>
            <a:r>
              <a:rPr lang="en-US" sz="4400" dirty="0" smtClean="0">
                <a:solidFill>
                  <a:srgbClr val="002060"/>
                </a:solidFill>
                <a:latin typeface="Aharoni" pitchFamily="2" charset="-79"/>
                <a:cs typeface="Aharoni" pitchFamily="2" charset="-79"/>
              </a:rPr>
              <a:t>2. What people do on this day?</a:t>
            </a:r>
            <a:endParaRPr lang="ru-RU" sz="4400" dirty="0" smtClean="0">
              <a:solidFill>
                <a:srgbClr val="002060"/>
              </a:solidFill>
              <a:cs typeface="Aharoni" pitchFamily="2" charset="-79"/>
            </a:endParaRPr>
          </a:p>
          <a:p>
            <a:r>
              <a:rPr lang="en-US" sz="4400" dirty="0" smtClean="0">
                <a:solidFill>
                  <a:srgbClr val="002060"/>
                </a:solidFill>
                <a:latin typeface="Aharoni" pitchFamily="2" charset="-79"/>
                <a:cs typeface="Aharoni" pitchFamily="2" charset="-79"/>
              </a:rPr>
              <a:t>3. What people say when they discover the joke?</a:t>
            </a:r>
            <a:endParaRPr lang="ru-RU" sz="4400" dirty="0" smtClean="0">
              <a:solidFill>
                <a:srgbClr val="002060"/>
              </a:solidFill>
              <a:cs typeface="Aharoni" pitchFamily="2" charset="-79"/>
            </a:endParaRPr>
          </a:p>
          <a:p>
            <a:r>
              <a:rPr lang="en-US" sz="4400" dirty="0" smtClean="0">
                <a:solidFill>
                  <a:srgbClr val="002060"/>
                </a:solidFill>
                <a:latin typeface="Aharoni" pitchFamily="2" charset="-79"/>
                <a:cs typeface="Aharoni" pitchFamily="2" charset="-79"/>
              </a:rPr>
              <a:t>4. Why do you have to play the joke before 12 o’clock?</a:t>
            </a:r>
            <a:endParaRPr lang="ru-RU" sz="4400" dirty="0" smtClean="0">
              <a:solidFill>
                <a:srgbClr val="002060"/>
              </a:solidFill>
              <a:cs typeface="Aharoni" pitchFamily="2" charset="-79"/>
            </a:endParaRP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forumimage.ru/uploads/20120510/133667916420009259.gif"/>
          <p:cNvPicPr>
            <a:picLocks noChangeAspect="1" noChangeArrowheads="1" noCrop="1"/>
          </p:cNvPicPr>
          <p:nvPr/>
        </p:nvPicPr>
        <p:blipFill>
          <a:blip r:embed="rId2" cstate="print"/>
          <a:srcRect/>
          <a:stretch>
            <a:fillRect/>
          </a:stretch>
        </p:blipFill>
        <p:spPr bwMode="auto">
          <a:xfrm>
            <a:off x="2428860" y="1285860"/>
            <a:ext cx="4762500" cy="37909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147</Words>
  <Application>Microsoft Office PowerPoint</Application>
  <PresentationFormat>Экран (4:3)</PresentationFormat>
  <Paragraphs>16</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April Fools’ Day</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April Fools’ Day</dc:title>
  <dc:creator>Лена</dc:creator>
  <cp:lastModifiedBy>Лена</cp:lastModifiedBy>
  <cp:revision>2</cp:revision>
  <dcterms:created xsi:type="dcterms:W3CDTF">2013-02-24T16:39:37Z</dcterms:created>
  <dcterms:modified xsi:type="dcterms:W3CDTF">2013-02-24T16:55:07Z</dcterms:modified>
</cp:coreProperties>
</file>