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8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F129F-F366-4979-B797-BE4D68F784A4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E06E1-6BCB-4C0A-87EE-4D5D79A8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6350" ty="-217805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7 чудес КУЗБАССА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886200"/>
            <a:ext cx="5144616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Выступление на классном </a:t>
            </a:r>
            <a:r>
              <a:rPr lang="ru-RU" dirty="0" smtClean="0">
                <a:solidFill>
                  <a:schemeClr val="tx1"/>
                </a:solidFill>
              </a:rPr>
              <a:t>час</a:t>
            </a:r>
            <a:r>
              <a:rPr lang="ru-RU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посвящённом юбилею области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Выполнила ученица 6 А класса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Сенаторова</a:t>
            </a:r>
            <a:r>
              <a:rPr lang="ru-RU" dirty="0" smtClean="0">
                <a:solidFill>
                  <a:schemeClr val="tx1"/>
                </a:solidFill>
              </a:rPr>
              <a:t> София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1663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 «СРЕДНЯЯ ОБЩЕОБРАЗОВАТЕЛЬНАЯ ШКОЛА №71»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Скульптура «Золотая </a:t>
            </a:r>
            <a:r>
              <a:rPr lang="ru-RU" b="1" dirty="0" err="1" smtClean="0">
                <a:solidFill>
                  <a:srgbClr val="FFFF00"/>
                </a:solidFill>
              </a:rPr>
              <a:t>Шория</a:t>
            </a:r>
            <a:r>
              <a:rPr lang="ru-RU" b="1" dirty="0" smtClean="0">
                <a:solidFill>
                  <a:srgbClr val="FFFF00"/>
                </a:solidFill>
              </a:rPr>
              <a:t>»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г. Таштагол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8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1643856"/>
            <a:ext cx="5238750" cy="44386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Мариинск - город-музей под открытым небом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г. Мариинск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Мариинск, расположенный на берегу р. Кии на севере Кемеровской области, является городом-музеем под открытым небом и входит в список малых исторических городов России.</a:t>
            </a:r>
            <a:endParaRPr lang="ru-RU" dirty="0"/>
          </a:p>
        </p:txBody>
      </p:sp>
      <p:pic>
        <p:nvPicPr>
          <p:cNvPr id="4" name="Рисунок 3" descr="16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2625" y="4077072"/>
            <a:ext cx="5238750" cy="278092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Монумент «Память шахтерам Кузбасса»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г. Кемерово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Монумент «Память шахтерам Кузбасса» — автором которого является всемирно известный скульптор Э. Неизвестный — установлен на правом берегу р. Томь в г. Кемерово. Памятник создан по предложению губернатора Кемеровской области Амана </a:t>
            </a:r>
            <a:r>
              <a:rPr lang="ru-RU" dirty="0" err="1" smtClean="0"/>
              <a:t>Гумировича</a:t>
            </a:r>
            <a:r>
              <a:rPr lang="ru-RU" dirty="0" smtClean="0"/>
              <a:t> Тулеева. Идейным и эстетическим ключом к созданию памятника стала фраза губернатора о том, что в каждой горящей электрической лампочке есть капля крови шахтера.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Монумент «Память шахтерам Кузбасса»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г. Кемерово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19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2706" y="1600200"/>
            <a:ext cx="339858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Поднебесные Зубья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Междуреченский район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Поднебесные Зубья (</a:t>
            </a:r>
            <a:r>
              <a:rPr lang="ru-RU" dirty="0" err="1" smtClean="0"/>
              <a:t>Тигер-Тыш</a:t>
            </a:r>
            <a:r>
              <a:rPr lang="ru-RU" dirty="0" smtClean="0"/>
              <a:t>) — горный массив в Кузнецком Алатау расположен в 60 км к западу от г. Междуреченска. Максимальная высота — 2 178 м над уровнем моря (гора Верхний Зуб). Хребет имеет типичный альпийский облик.</a:t>
            </a:r>
          </a:p>
          <a:p>
            <a:r>
              <a:rPr lang="ru-RU" dirty="0" smtClean="0"/>
              <a:t>Поднебесные Зубья — это один из живописнейших горных районов Сибири- пользуется популярностью у туристов, совершающих летние пешие и зимние лыжные походы. Этому способствует разветвленная сеть домиков-приютов, работающих круглый год. В зимний сезон Поднебесные Зубья пользуются популярностью среди горнолыжников и </a:t>
            </a:r>
            <a:r>
              <a:rPr lang="ru-RU" dirty="0" err="1" smtClean="0"/>
              <a:t>сноубордистов</a:t>
            </a:r>
            <a:r>
              <a:rPr lang="ru-RU" dirty="0" smtClean="0"/>
              <a:t>. Летом широко распространен водный туризм-сплав по горным рекам.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Поднебесные Зубья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Междуреченский район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21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2101056"/>
            <a:ext cx="5238750" cy="35242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Томская </a:t>
            </a:r>
            <a:r>
              <a:rPr lang="ru-RU" b="1" dirty="0" err="1" smtClean="0">
                <a:solidFill>
                  <a:srgbClr val="7030A0"/>
                </a:solidFill>
              </a:rPr>
              <a:t>писаница</a:t>
            </a:r>
            <a:r>
              <a:rPr lang="ru-RU" b="1" dirty="0" smtClean="0">
                <a:solidFill>
                  <a:srgbClr val="7030A0"/>
                </a:solidFill>
              </a:rPr>
              <a:t> - памятник наскального искусства </a:t>
            </a:r>
            <a:r>
              <a:rPr lang="ru-RU" b="1" dirty="0" err="1" smtClean="0">
                <a:solidFill>
                  <a:srgbClr val="7030A0"/>
                </a:solidFill>
              </a:rPr>
              <a:t>Притомья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err="1" smtClean="0">
                <a:solidFill>
                  <a:srgbClr val="7030A0"/>
                </a:solidFill>
              </a:rPr>
              <a:t>Яшкинский</a:t>
            </a:r>
            <a:r>
              <a:rPr lang="ru-RU" b="1" i="1" dirty="0" smtClean="0">
                <a:solidFill>
                  <a:srgbClr val="7030A0"/>
                </a:solidFill>
              </a:rPr>
              <a:t> район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 правом скалистом берегу р. Томь в границах </a:t>
            </a:r>
            <a:r>
              <a:rPr lang="ru-RU" dirty="0" err="1" smtClean="0"/>
              <a:t>Яшкинского</a:t>
            </a:r>
            <a:r>
              <a:rPr lang="ru-RU" dirty="0" smtClean="0"/>
              <a:t> района находятся уникальные рисунки древних людей — петроглифы, составляющих единую группу памятников наскального искусства </a:t>
            </a:r>
            <a:r>
              <a:rPr lang="ru-RU" dirty="0" err="1" smtClean="0"/>
              <a:t>Притомья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25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509120"/>
            <a:ext cx="5472608" cy="21305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Кузнецкая крепость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г. Новокузнецк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Кузнецкая крепость — памятник истории, военно-инженерного искусства и архитектуры в г. Новокузнецке. Строительство Кузнецкой крепости было начато в 1800 г. по указу императора Павла I и завершено в 1820 г. Она входила в систему укреплений, главным предназначением которой было сдерживание агрессивных планов </a:t>
            </a:r>
            <a:r>
              <a:rPr lang="ru-RU" dirty="0" err="1" smtClean="0"/>
              <a:t>Цинского</a:t>
            </a:r>
            <a:r>
              <a:rPr lang="ru-RU" dirty="0" smtClean="0"/>
              <a:t> Китая в отношении Южной Сибири.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Кузнецкая крепость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г. Новокузнецк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14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1896269"/>
            <a:ext cx="5238750" cy="39338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Азасская</a:t>
            </a:r>
            <a:r>
              <a:rPr lang="ru-RU" b="1" dirty="0" smtClean="0">
                <a:solidFill>
                  <a:srgbClr val="C00000"/>
                </a:solidFill>
              </a:rPr>
              <a:t> пещера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i="1" dirty="0" err="1" smtClean="0">
                <a:solidFill>
                  <a:srgbClr val="C00000"/>
                </a:solidFill>
              </a:rPr>
              <a:t>Таштагольский</a:t>
            </a:r>
            <a:r>
              <a:rPr lang="ru-RU" b="1" i="1" dirty="0" smtClean="0">
                <a:solidFill>
                  <a:srgbClr val="C00000"/>
                </a:solidFill>
              </a:rPr>
              <a:t> район, п. </a:t>
            </a:r>
            <a:r>
              <a:rPr lang="ru-RU" b="1" i="1" dirty="0" err="1" smtClean="0">
                <a:solidFill>
                  <a:srgbClr val="C00000"/>
                </a:solidFill>
              </a:rPr>
              <a:t>Усть-Кабырза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Памятник природы </a:t>
            </a:r>
            <a:r>
              <a:rPr lang="ru-RU" dirty="0" err="1" smtClean="0"/>
              <a:t>Азасская</a:t>
            </a:r>
            <a:r>
              <a:rPr lang="ru-RU" dirty="0" smtClean="0"/>
              <a:t> пещера расположен в </a:t>
            </a:r>
            <a:r>
              <a:rPr lang="ru-RU" dirty="0" err="1" smtClean="0"/>
              <a:t>Таштагольском</a:t>
            </a:r>
            <a:r>
              <a:rPr lang="ru-RU" dirty="0" smtClean="0"/>
              <a:t> районе в 18 км от п. </a:t>
            </a:r>
            <a:r>
              <a:rPr lang="ru-RU" dirty="0" err="1" smtClean="0"/>
              <a:t>Усть-Кабырза</a:t>
            </a:r>
            <a:r>
              <a:rPr lang="ru-RU" dirty="0" smtClean="0"/>
              <a:t> в истоках р. </a:t>
            </a:r>
            <a:r>
              <a:rPr lang="ru-RU" dirty="0" err="1" smtClean="0"/>
              <a:t>Азас</a:t>
            </a:r>
            <a:r>
              <a:rPr lang="ru-RU" dirty="0" smtClean="0"/>
              <a:t>. Общая протяженность пещеры по оценкам местных жителей составляет 7 км. Внушительный вход имеет высоту от 4 до 6 м и ширину 25 – 30 м. </a:t>
            </a:r>
            <a:r>
              <a:rPr lang="ru-RU" dirty="0" err="1" smtClean="0"/>
              <a:t>Азасская</a:t>
            </a:r>
            <a:r>
              <a:rPr lang="ru-RU" dirty="0" smtClean="0"/>
              <a:t> пещера известна как место обитания «снежного человека».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Азасская</a:t>
            </a:r>
            <a:r>
              <a:rPr lang="ru-RU" b="1" dirty="0" smtClean="0">
                <a:solidFill>
                  <a:srgbClr val="C00000"/>
                </a:solidFill>
              </a:rPr>
              <a:t> пещера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i="1" dirty="0" err="1" smtClean="0">
                <a:solidFill>
                  <a:srgbClr val="C00000"/>
                </a:solidFill>
              </a:rPr>
              <a:t>Таштагольский</a:t>
            </a:r>
            <a:r>
              <a:rPr lang="ru-RU" b="1" i="1" dirty="0" smtClean="0">
                <a:solidFill>
                  <a:srgbClr val="C00000"/>
                </a:solidFill>
              </a:rPr>
              <a:t> район, п. </a:t>
            </a:r>
            <a:r>
              <a:rPr lang="ru-RU" b="1" i="1" dirty="0" err="1" smtClean="0">
                <a:solidFill>
                  <a:srgbClr val="C00000"/>
                </a:solidFill>
              </a:rPr>
              <a:t>Усть-Кабырза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2039144"/>
            <a:ext cx="5238750" cy="36480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Скульптура «Золотая </a:t>
            </a:r>
            <a:r>
              <a:rPr lang="ru-RU" b="1" dirty="0" err="1" smtClean="0">
                <a:solidFill>
                  <a:srgbClr val="FFFF00"/>
                </a:solidFill>
              </a:rPr>
              <a:t>Шория</a:t>
            </a:r>
            <a:r>
              <a:rPr lang="ru-RU" b="1" dirty="0" smtClean="0">
                <a:solidFill>
                  <a:srgbClr val="FFFF00"/>
                </a:solidFill>
              </a:rPr>
              <a:t>»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г. Таштагол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Скульптура «Золотая </a:t>
            </a:r>
            <a:r>
              <a:rPr lang="ru-RU" dirty="0" err="1" smtClean="0"/>
              <a:t>Шория</a:t>
            </a:r>
            <a:r>
              <a:rPr lang="ru-RU" dirty="0" smtClean="0"/>
              <a:t>» известного российского скульптора, заслуженного художника Республики Бурятия, лауреата премии Правительства РФ в области культуры Даши </a:t>
            </a:r>
            <a:r>
              <a:rPr lang="ru-RU" dirty="0" err="1" smtClean="0"/>
              <a:t>Намдакова</a:t>
            </a:r>
            <a:r>
              <a:rPr lang="ru-RU" dirty="0" smtClean="0"/>
              <a:t> установлена в парке боевой славы г. Таштагола.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/object&gt;&lt;/database&gt;"/>
  <p:tag name="MMPROD_NEXTUNIQUEID" val="10010"/>
</p:tagLst>
</file>

<file path=ppt/theme/theme1.xml><?xml version="1.0" encoding="utf-8"?>
<a:theme xmlns:a="http://schemas.openxmlformats.org/drawingml/2006/main" name="4-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4-16</Template>
  <TotalTime>37</TotalTime>
  <Words>169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4-16</vt:lpstr>
      <vt:lpstr>7 чудес КУЗБАССА</vt:lpstr>
      <vt:lpstr>Поднебесные Зубья Междуреченский район</vt:lpstr>
      <vt:lpstr>Поднебесные Зубья Междуреченский район</vt:lpstr>
      <vt:lpstr>Томская писаница - памятник наскального искусства Притомья Яшкинский район</vt:lpstr>
      <vt:lpstr>Кузнецкая крепость г. Новокузнецк</vt:lpstr>
      <vt:lpstr>Кузнецкая крепость г. Новокузнецк</vt:lpstr>
      <vt:lpstr>Азасская пещера  Таштагольский район, п. Усть-Кабырза</vt:lpstr>
      <vt:lpstr>Азасская пещера  Таштагольский район, п. Усть-Кабырза</vt:lpstr>
      <vt:lpstr>Скульптура «Золотая Шория» г. Таштагол</vt:lpstr>
      <vt:lpstr>Скульптура «Золотая Шория» г. Таштагол</vt:lpstr>
      <vt:lpstr>Мариинск - город-музей под открытым небом г. Мариинск </vt:lpstr>
      <vt:lpstr>Монумент «Память шахтерам Кузбасса» г. Кемерово</vt:lpstr>
      <vt:lpstr>Монумент «Память шахтерам Кузбасса» г. Кемерово 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чудес КУЗБАССА</dc:title>
  <dc:creator>Admin</dc:creator>
  <dc:description>http://aida.ucoz.ru</dc:description>
  <cp:lastModifiedBy>Admin</cp:lastModifiedBy>
  <cp:revision>5</cp:revision>
  <dcterms:created xsi:type="dcterms:W3CDTF">2013-02-27T16:44:24Z</dcterms:created>
  <dcterms:modified xsi:type="dcterms:W3CDTF">2013-02-27T17:32:35Z</dcterms:modified>
</cp:coreProperties>
</file>