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257" r:id="rId3"/>
    <p:sldId id="258" r:id="rId4"/>
    <p:sldId id="260" r:id="rId5"/>
    <p:sldId id="276" r:id="rId6"/>
    <p:sldId id="259" r:id="rId7"/>
    <p:sldId id="261" r:id="rId8"/>
    <p:sldId id="262" r:id="rId9"/>
    <p:sldId id="279" r:id="rId10"/>
    <p:sldId id="277" r:id="rId11"/>
    <p:sldId id="264" r:id="rId12"/>
    <p:sldId id="266" r:id="rId13"/>
    <p:sldId id="280" r:id="rId14"/>
    <p:sldId id="267" r:id="rId15"/>
    <p:sldId id="268" r:id="rId16"/>
    <p:sldId id="270" r:id="rId17"/>
    <p:sldId id="271" r:id="rId18"/>
    <p:sldId id="272" r:id="rId19"/>
    <p:sldId id="274" r:id="rId20"/>
    <p:sldId id="281" r:id="rId21"/>
    <p:sldId id="282" r:id="rId22"/>
    <p:sldId id="283" r:id="rId23"/>
    <p:sldId id="284" r:id="rId24"/>
    <p:sldId id="285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4" d="100"/>
          <a:sy n="74" d="100"/>
        </p:scale>
        <p:origin x="-12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3052AC-7299-4188-8A72-701704746D11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8EF1C-5787-40A8-8AD2-41DBB4503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006A9-4350-4B2D-9A98-1F202F05051D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1D7FD-9056-4878-8668-CA9BD6841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D4889-85D7-49C0-BC62-5D3CA2FE91DF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B2E29-A831-4097-A489-A53D23A36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16E1A-235C-4C41-8EB2-09BC71C5F42F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1AA0-4B51-4D9A-B599-C028BDCAF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95EF-098B-425A-BF52-23AB1901BECA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576F7-7B96-425F-A3F3-B5F923976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6B4D0-5123-4F6B-9839-57C5E8AA1506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30CF3-7FE1-4FA7-BE4E-542C75827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D873F-865D-499E-900F-AD0C40D797D9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2297C-6E70-4C08-B005-EFE34C35D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EC349-C3F7-451A-8A42-61E21E238096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18714-0B5B-451B-BFEB-EBF83EC8B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8D5FF-F6DE-48BE-803A-DB0F930BFD9F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0B149-C3F9-4430-9123-5E1B4B36E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184B1-D907-4A9C-B9EB-03408C0134DD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975D1-246B-4733-947C-2B2186037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52769-8439-436E-AA92-A14984EE11D5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592D2-2CA1-4508-AF70-41AF121A4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2F218-32A8-47B3-BCC5-0338260AC083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FB957-D4B2-4A2D-BAF4-74D262264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B55F50-970F-4957-81F9-2286C58CE2B5}" type="datetimeFigureOut">
              <a:rPr lang="ru-RU"/>
              <a:pPr>
                <a:defRPr/>
              </a:pPr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1EF5461-B10F-49E3-9FD9-BA65A121B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53;&#1086;&#1074;&#1072;&#1103;%20&#1087;&#1088;&#1077;&#1079;&#1077;&#1085;&#1090;&#1072;&#1094;&#1080;&#1103;%20&#1074;%202003\&#1041;&#1091;&#1076;&#1091;&#1097;&#1080;&#1081;%20&#1089;&#1086;&#1083;&#1076;&#1072;&#1090;%202.wm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53;&#1086;&#1074;&#1072;&#1103;%20&#1087;&#1088;&#1077;&#1079;&#1077;&#1085;&#1090;&#1072;&#1094;&#1080;&#1103;%20&#1074;%202003\&#1047;&#1072;&#1097;&#1080;&#1090;&#1085;&#1080;&#1082;%202.wmv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53;&#1086;&#1074;&#1072;&#1103;%20&#1087;&#1088;&#1077;&#1079;&#1077;&#1085;&#1090;&#1072;&#1094;&#1080;&#1103;%20&#1074;%202003\&#1055;&#1072;&#1088;&#1072;&#1076;%20&#1074;&#1086;&#1077;&#1085;&#1085;&#1086;&#1081;%20&#1090;&#1077;&#1093;&#1085;&#1080;&#1082;&#1080;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53;&#1086;&#1074;&#1072;&#1103;%20&#1087;&#1088;&#1077;&#1079;&#1077;&#1085;&#1090;&#1072;&#1094;&#1080;&#1103;%20&#1074;%202003\Moja%20armija.wmv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285750" y="142875"/>
            <a:ext cx="8643938" cy="8572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ДЕНЬ ЗАЩИТНИКА ОТЕЧЕСТВА</a:t>
            </a:r>
          </a:p>
        </p:txBody>
      </p:sp>
      <p:pic>
        <p:nvPicPr>
          <p:cNvPr id="6" name="Будущий солдат 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881063" y="1071563"/>
            <a:ext cx="7410450" cy="5557837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flowChartAlternateProcess">
            <a:avLst/>
          </a:prstGeom>
          <a:ln w="76200">
            <a:solidFill>
              <a:schemeClr val="bg2">
                <a:lumMod val="9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КОНКУРС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для настоящих мужчин</a:t>
            </a:r>
            <a:endParaRPr lang="ru-RU" i="1" dirty="0"/>
          </a:p>
        </p:txBody>
      </p:sp>
      <p:sp>
        <p:nvSpPr>
          <p:cNvPr id="11269" name="Текст 3">
            <a:hlinkClick r:id="" action="ppaction://noaction" highlightClick="1"/>
          </p:cNvPr>
          <p:cNvSpPr>
            <a:spLocks noGrp="1"/>
          </p:cNvSpPr>
          <p:nvPr>
            <p:ph type="body" idx="1"/>
          </p:nvPr>
        </p:nvSpPr>
        <p:spPr>
          <a:xfrm>
            <a:off x="428625" y="1535113"/>
            <a:ext cx="4068763" cy="1179512"/>
          </a:xfrm>
          <a:prstGeom prst="actionButtonBlank">
            <a:avLst/>
          </a:prstGeom>
        </p:spPr>
        <p:txBody>
          <a:bodyPr/>
          <a:lstStyle/>
          <a:p>
            <a:pPr algn="ctr" eaLnBrk="1" hangingPunct="1"/>
            <a:r>
              <a:rPr lang="ru-RU" smtClean="0"/>
              <a:t>Мальчики 3б класса</a:t>
            </a:r>
          </a:p>
          <a:p>
            <a:pPr algn="ctr" eaLnBrk="1" hangingPunct="1"/>
            <a:r>
              <a:rPr lang="ru-RU" sz="3600" smtClean="0">
                <a:solidFill>
                  <a:srgbClr val="C00000"/>
                </a:solidFill>
              </a:rPr>
              <a:t>ЛЁТЧИКИ</a:t>
            </a:r>
          </a:p>
        </p:txBody>
      </p:sp>
      <p:pic>
        <p:nvPicPr>
          <p:cNvPr id="12" name="Содержимое 11" descr="самолёт_enl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596" y="2786058"/>
            <a:ext cx="4071966" cy="378621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1271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1179512"/>
          </a:xfrm>
        </p:spPr>
        <p:txBody>
          <a:bodyPr/>
          <a:lstStyle/>
          <a:p>
            <a:pPr algn="ctr" eaLnBrk="1" hangingPunct="1"/>
            <a:r>
              <a:rPr lang="ru-RU" smtClean="0"/>
              <a:t>Мальчики 3в класса</a:t>
            </a:r>
          </a:p>
          <a:p>
            <a:pPr algn="ctr" eaLnBrk="1" hangingPunct="1"/>
            <a:r>
              <a:rPr lang="ru-RU" sz="3600" smtClean="0">
                <a:solidFill>
                  <a:srgbClr val="C00000"/>
                </a:solidFill>
              </a:rPr>
              <a:t>ТАНКИСТЫ</a:t>
            </a:r>
          </a:p>
        </p:txBody>
      </p:sp>
      <p:pic>
        <p:nvPicPr>
          <p:cNvPr id="11" name="Содержимое 10" descr="танк 3 w.jpe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4876" y="2786058"/>
            <a:ext cx="4071966" cy="378621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uild="p"/>
      <p:bldP spid="112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C00000"/>
                </a:solidFill>
              </a:rPr>
              <a:t>Конкурс “Художник”</a:t>
            </a:r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endParaRPr lang="ru-RU" sz="6600" dirty="0" smtClean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рисунок танк5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92943" y="1571625"/>
            <a:ext cx="3767113" cy="4554538"/>
          </a:xfr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Содержимое 7" descr="ракета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56789" y="1285860"/>
            <a:ext cx="3658615" cy="5143536"/>
          </a:xfr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prstGeom prst="flowChartTerminator">
            <a:avLst/>
          </a:prstGeom>
          <a:solidFill>
            <a:srgbClr val="002060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FF00"/>
                </a:solidFill>
              </a:rPr>
              <a:t>Конкурс "Санитары" 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15300" cy="1114425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Оказать первую медицинскую помощь при ранении в руку. </a:t>
            </a:r>
          </a:p>
        </p:txBody>
      </p:sp>
      <p:pic>
        <p:nvPicPr>
          <p:cNvPr id="5" name="Содержимое 4" descr="рука 1 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4414" y="2071678"/>
            <a:ext cx="6715172" cy="4214842"/>
          </a:xfr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571625"/>
          </a:xfrm>
          <a:prstGeom prst="leftRightArrow">
            <a:avLst/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rgbClr val="0070C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C00000"/>
                </a:solidFill>
              </a:rPr>
              <a:t>Конкурс “</a:t>
            </a:r>
            <a:r>
              <a:rPr lang="ru-RU" sz="5400" b="1" dirty="0" err="1" smtClean="0">
                <a:solidFill>
                  <a:srgbClr val="C00000"/>
                </a:solidFill>
              </a:rPr>
              <a:t>Арм-рестлинг</a:t>
            </a:r>
            <a:r>
              <a:rPr lang="ru-RU" sz="5400" b="1" dirty="0" smtClean="0">
                <a:solidFill>
                  <a:srgbClr val="C00000"/>
                </a:solidFill>
              </a:rPr>
              <a:t>”</a:t>
            </a:r>
            <a:endParaRPr lang="ru-RU" sz="5400" dirty="0" smtClean="0">
              <a:solidFill>
                <a:srgbClr val="C00000"/>
              </a:solidFill>
            </a:endParaRPr>
          </a:p>
        </p:txBody>
      </p:sp>
      <p:sp>
        <p:nvSpPr>
          <p:cNvPr id="14339" name="Содержимое 5"/>
          <p:cNvSpPr>
            <a:spLocks noGrp="1"/>
          </p:cNvSpPr>
          <p:nvPr>
            <p:ph idx="1"/>
          </p:nvPr>
        </p:nvSpPr>
        <p:spPr>
          <a:xfrm>
            <a:off x="500063" y="1857375"/>
            <a:ext cx="8229600" cy="4714875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rgbClr val="0070C0"/>
            </a:solidFill>
          </a:ln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0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локоть правой руки не должен           отрываться от стола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одной рукой (левой) можно   держаться за край парты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вставать и привставать со стула нельзя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начинать только строго по сигналу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4"/>
          <p:cNvSpPr>
            <a:spLocks noGrp="1"/>
          </p:cNvSpPr>
          <p:nvPr>
            <p:ph type="title"/>
          </p:nvPr>
        </p:nvSpPr>
        <p:spPr>
          <a:prstGeom prst="flowChartTerminator">
            <a:avLst/>
          </a:prstGeom>
          <a:solidFill>
            <a:srgbClr val="FFFF00"/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/>
              <a:t>Конкурс "Шифровка"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75" y="1643063"/>
            <a:ext cx="7972425" cy="4929187"/>
          </a:xfrm>
          <a:prstGeom prst="round2DiagRect">
            <a:avLst/>
          </a:prstGeom>
          <a:solidFill>
            <a:srgbClr val="FFFF00"/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 rtlCol="0">
            <a:normAutofit fontScale="3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 </a:t>
            </a:r>
            <a:r>
              <a:rPr lang="ru-RU" sz="7400" b="1" dirty="0" smtClean="0"/>
              <a:t>Когда он нужен, его выбрасывают,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400" b="1" dirty="0" smtClean="0"/>
              <a:t>                                              когда </a:t>
            </a:r>
            <a:r>
              <a:rPr lang="ru-RU" sz="7400" b="1" dirty="0"/>
              <a:t>не нужен </a:t>
            </a:r>
            <a:r>
              <a:rPr lang="ru-RU" sz="7400" b="1" dirty="0" smtClean="0"/>
              <a:t>– поднимают</a:t>
            </a:r>
            <a:r>
              <a:rPr lang="ru-RU" sz="74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/>
              <a:t> Одежду всем дала, а сама всегда гола.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/>
              <a:t> </a:t>
            </a:r>
            <a:r>
              <a:rPr lang="ru-RU" sz="7400" b="1" dirty="0"/>
              <a:t>Не море, не земля - корабли не </a:t>
            </a:r>
            <a:r>
              <a:rPr lang="ru-RU" sz="7400" b="1" dirty="0" smtClean="0"/>
              <a:t>плавают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400" b="1" dirty="0"/>
              <a:t> </a:t>
            </a:r>
            <a:r>
              <a:rPr lang="ru-RU" sz="7400" b="1" dirty="0" smtClean="0"/>
              <a:t>                                                                      </a:t>
            </a:r>
            <a:r>
              <a:rPr lang="ru-RU" sz="7400" b="1" dirty="0"/>
              <a:t>и ходить </a:t>
            </a:r>
            <a:r>
              <a:rPr lang="ru-RU" sz="7400" b="1" dirty="0" smtClean="0"/>
              <a:t>нельзя</a:t>
            </a:r>
            <a:r>
              <a:rPr lang="ru-RU" sz="74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/>
              <a:t> </a:t>
            </a:r>
            <a:r>
              <a:rPr lang="ru-RU" sz="7400" b="1" dirty="0"/>
              <a:t>Растёт зелёный кустик. Дотронешься </a:t>
            </a:r>
            <a:r>
              <a:rPr lang="ru-RU" sz="7400" b="1" dirty="0" smtClean="0"/>
              <a:t>– укусит</a:t>
            </a:r>
            <a:r>
              <a:rPr lang="ru-RU" sz="74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/>
              <a:t> </a:t>
            </a:r>
            <a:r>
              <a:rPr lang="ru-RU" sz="7400" b="1" dirty="0"/>
              <a:t>Бьют парнишку по фуражке, </a:t>
            </a:r>
            <a:endParaRPr lang="ru-RU" sz="74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400" b="1" dirty="0"/>
              <a:t> </a:t>
            </a:r>
            <a:r>
              <a:rPr lang="ru-RU" sz="7400" b="1" dirty="0" smtClean="0"/>
              <a:t>                                                чтоб </a:t>
            </a:r>
            <a:r>
              <a:rPr lang="ru-RU" sz="7400" b="1" dirty="0"/>
              <a:t>пожил он в </a:t>
            </a:r>
            <a:r>
              <a:rPr lang="ru-RU" sz="7400" b="1" dirty="0" smtClean="0"/>
              <a:t>деревяшке</a:t>
            </a:r>
            <a:r>
              <a:rPr lang="ru-RU" sz="74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/>
              <a:t> </a:t>
            </a:r>
            <a:r>
              <a:rPr lang="ru-RU" sz="7400" b="1" dirty="0"/>
              <a:t>В доме комната гуляет, никого не </a:t>
            </a:r>
            <a:r>
              <a:rPr lang="ru-RU" sz="7400" b="1" dirty="0" smtClean="0"/>
              <a:t>удивляет</a:t>
            </a:r>
            <a:r>
              <a:rPr lang="ru-RU" sz="74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/>
              <a:t> </a:t>
            </a:r>
            <a:r>
              <a:rPr lang="ru-RU" sz="7400" b="1" dirty="0"/>
              <a:t>Тебе дано, а пользуются люди</a:t>
            </a:r>
            <a:r>
              <a:rPr lang="ru-RU" sz="7400" b="1" dirty="0" smtClean="0"/>
              <a:t>.</a:t>
            </a:r>
            <a:endParaRPr lang="ru-RU" sz="7400" b="1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/>
              <a:t> </a:t>
            </a:r>
            <a:r>
              <a:rPr lang="ru-RU" sz="7400" b="1" dirty="0"/>
              <a:t>Накормишь - живёт, напоишь </a:t>
            </a:r>
            <a:r>
              <a:rPr lang="ru-RU" sz="7400" b="1" dirty="0" smtClean="0"/>
              <a:t>– умрёт</a:t>
            </a:r>
            <a:r>
              <a:rPr lang="ru-RU" sz="74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C00000"/>
                </a:solidFill>
              </a:rPr>
              <a:t>Мы Армия народа!</a:t>
            </a:r>
          </a:p>
        </p:txBody>
      </p:sp>
      <p:pic>
        <p:nvPicPr>
          <p:cNvPr id="4" name="Защитник 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1022727"/>
            <a:ext cx="8429684" cy="562574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71750" y="214313"/>
            <a:ext cx="3286125" cy="928687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/>
              <a:t>Ответы</a:t>
            </a:r>
            <a:endParaRPr lang="ru-RU" sz="6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214438"/>
            <a:ext cx="6115050" cy="5357812"/>
          </a:xfrm>
          <a:solidFill>
            <a:schemeClr val="accent3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 </a:t>
            </a:r>
            <a:r>
              <a:rPr lang="ru-RU" sz="6000" b="1" dirty="0" smtClean="0"/>
              <a:t>Когда он нужен, его выбрасывают,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/>
              <a:t>               когда </a:t>
            </a:r>
            <a:r>
              <a:rPr lang="ru-RU" sz="6000" b="1" dirty="0"/>
              <a:t>не нужен </a:t>
            </a:r>
            <a:r>
              <a:rPr lang="ru-RU" sz="6000" b="1" dirty="0" smtClean="0"/>
              <a:t>– поднимают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Одежду всем дала, а сама всегда гола.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Не море, не земля - корабли не </a:t>
            </a:r>
            <a:r>
              <a:rPr lang="ru-RU" sz="6000" b="1" dirty="0" smtClean="0"/>
              <a:t>плавают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</a:t>
            </a:r>
            <a:r>
              <a:rPr lang="ru-RU" sz="6000" b="1" dirty="0"/>
              <a:t>и ходить </a:t>
            </a:r>
            <a:r>
              <a:rPr lang="ru-RU" sz="6000" b="1" dirty="0" smtClean="0"/>
              <a:t>нельзя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Растёт зелёный кустик</a:t>
            </a:r>
            <a:r>
              <a:rPr lang="ru-RU" sz="6000" b="1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</a:t>
            </a:r>
            <a:r>
              <a:rPr lang="ru-RU" sz="6000" b="1" dirty="0"/>
              <a:t>Дотронешься </a:t>
            </a:r>
            <a:r>
              <a:rPr lang="ru-RU" sz="6000" b="1" dirty="0" smtClean="0"/>
              <a:t>– укусит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Бьют парнишку по фуражке, </a:t>
            </a:r>
            <a:endParaRPr lang="ru-RU" sz="60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чтоб </a:t>
            </a:r>
            <a:r>
              <a:rPr lang="ru-RU" sz="6000" b="1" dirty="0"/>
              <a:t>пожил он в </a:t>
            </a:r>
            <a:r>
              <a:rPr lang="ru-RU" sz="6000" b="1" dirty="0" smtClean="0"/>
              <a:t>деревяшке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В доме комната гуляет</a:t>
            </a:r>
            <a:r>
              <a:rPr lang="ru-RU" sz="6000" b="1" dirty="0" smtClean="0"/>
              <a:t>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</a:t>
            </a:r>
            <a:r>
              <a:rPr lang="ru-RU" sz="6000" b="1" dirty="0"/>
              <a:t>никого не </a:t>
            </a:r>
            <a:r>
              <a:rPr lang="ru-RU" sz="6000" b="1" dirty="0" smtClean="0"/>
              <a:t>удивляет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Тебе дано, а пользуются люди</a:t>
            </a:r>
            <a:r>
              <a:rPr lang="ru-RU" sz="6000" b="1" dirty="0" smtClean="0"/>
              <a:t>.</a:t>
            </a:r>
            <a:endParaRPr lang="ru-RU" sz="6000" b="1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Накормишь - живёт, напоишь </a:t>
            </a:r>
            <a:r>
              <a:rPr lang="ru-RU" sz="6000" b="1" dirty="0" smtClean="0"/>
              <a:t>– умрёт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0" y="1214438"/>
            <a:ext cx="1828800" cy="5357812"/>
          </a:xfrm>
          <a:solidFill>
            <a:schemeClr val="accent6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Якорь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Игла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Болото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Крапива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Гвоздь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Лифт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Имя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Огонь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14313"/>
            <a:ext cx="6000750" cy="1428750"/>
          </a:xfrm>
          <a:prstGeom prst="wave">
            <a:avLst>
              <a:gd name="adj1" fmla="val 12500"/>
              <a:gd name="adj2" fmla="val 2603"/>
            </a:avLst>
          </a:prstGeom>
          <a:solidFill>
            <a:srgbClr val="92D050"/>
          </a:solidFill>
          <a:ln w="57150">
            <a:solidFill>
              <a:schemeClr val="accent2">
                <a:lumMod val="75000"/>
              </a:schemeClr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</a:rPr>
              <a:t>Ура!   Молодцы!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785938"/>
            <a:ext cx="8115300" cy="4857750"/>
          </a:xfrm>
          <a:prstGeom prst="flowChartAlternateProcess">
            <a:avLst/>
          </a:prstGeom>
          <a:solidFill>
            <a:srgbClr val="FFFF00"/>
          </a:solidFill>
          <a:ln w="76200">
            <a:solidFill>
              <a:schemeClr val="accent2">
                <a:lumMod val="75000"/>
              </a:schemeClr>
            </a:solidFill>
          </a:ln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700" b="1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Вам</a:t>
            </a: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, настоящим мужчинам</a:t>
            </a: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,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                </a:t>
            </a: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желаем мы силы большой...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Чтоб с этой силой Вы </a:t>
            </a: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защищали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                                         </a:t>
            </a: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мир и покой!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Мы счастливы будем </a:t>
            </a: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и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                               вдвое </a:t>
            </a: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спокойны,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Когда рядом с нами парни такие...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Так будьте и Вы счастливы вдвое,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Наши рыцари дорогие.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500188" y="274638"/>
            <a:ext cx="6643687" cy="114300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rgbClr val="C0000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</a:rPr>
              <a:t>АРМИЯ   РОССИИ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857250" y="1600200"/>
            <a:ext cx="7829550" cy="4525963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rgbClr val="C00000"/>
            </a:solidFill>
          </a:ln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/>
              <a:t>сухопутные войска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/>
              <a:t>военно-воздушные силы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/>
              <a:t>ракетные войска стратегического назначения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/>
              <a:t>военно-морской флот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/>
              <a:t> войска противовоздушной обороны страны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25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C00000"/>
                </a:solidFill>
              </a:rPr>
              <a:t>Парад военной техники</a:t>
            </a:r>
          </a:p>
        </p:txBody>
      </p:sp>
      <p:pic>
        <p:nvPicPr>
          <p:cNvPr id="5" name="Парад военной техники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1022727"/>
            <a:ext cx="8501122" cy="55721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rgbClr val="00206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Российский воин бережет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Родной страны покой и славу.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Он на посту, и наш народ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Гордится армией по праву.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Спокойно дети пусть растут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В российской солнечной отчизне.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Он охраняет мир и труд,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Прекрасный труд во имя жизни.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День знаний в армии сегодня,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Сильней ее на свете нет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Привет защитникам народа,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Российской армии привет!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6572250"/>
          </a:xfrm>
          <a:solidFill>
            <a:schemeClr val="accent3">
              <a:lumMod val="60000"/>
              <a:lumOff val="40000"/>
            </a:schemeClr>
          </a:solidFill>
          <a:ln w="76200">
            <a:solidFill>
              <a:schemeClr val="accent3">
                <a:lumMod val="75000"/>
              </a:schemeClr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C00000"/>
                </a:solidFill>
              </a:rPr>
              <a:t>Пусть </a:t>
            </a:r>
            <a:r>
              <a:rPr lang="ru-RU" sz="4000" b="1" dirty="0">
                <a:solidFill>
                  <a:srgbClr val="C00000"/>
                </a:solidFill>
              </a:rPr>
              <a:t>светит солнце в мирном небе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И не зовет труба в поход.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Чтоб только на ученьях солдат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В атаку шел вперед.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Пусть вместо взрывов гром весенний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Природу будит ото сна,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А наши дети спят спокойно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Сегодня, завтра и всегда!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Здоровья крепкого и счастья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Всем тем, кто мир наш отстоял.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И кто его сегодня охраняет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И кто сполна долг Родине отдал!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2"/>
          <p:cNvSpPr>
            <a:spLocks noGrp="1"/>
          </p:cNvSpPr>
          <p:nvPr>
            <p:ph type="title"/>
          </p:nvPr>
        </p:nvSpPr>
        <p:spPr>
          <a:xfrm>
            <a:off x="928688" y="142875"/>
            <a:ext cx="7429500" cy="1714500"/>
          </a:xfrm>
          <a:prstGeom prst="doubleWave">
            <a:avLst>
              <a:gd name="adj1" fmla="val 6250"/>
              <a:gd name="adj2" fmla="val 1492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Arial Narrow" pitchFamily="34" charset="0"/>
              </a:rPr>
              <a:t>Поздравляем  мальчиков!</a:t>
            </a:r>
            <a:br>
              <a:rPr lang="ru-RU" sz="4800" b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Narrow" pitchFamily="34" charset="0"/>
              </a:rPr>
              <a:t>До  новых  встреч!</a:t>
            </a:r>
          </a:p>
        </p:txBody>
      </p:sp>
      <p:pic>
        <p:nvPicPr>
          <p:cNvPr id="6" name="Содержимое 5" descr="конец _X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000240"/>
            <a:ext cx="7286676" cy="4572032"/>
          </a:xfrm>
          <a:prstGeom prst="roundRect">
            <a:avLst>
              <a:gd name="adj" fmla="val 11111"/>
            </a:avLst>
          </a:prstGeom>
          <a:ln w="76200" cap="rnd">
            <a:solidFill>
              <a:srgbClr val="FF0000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640763" y="274638"/>
            <a:ext cx="46037" cy="46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5" name="Содержимое 4" descr="салют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357166"/>
            <a:ext cx="8072494" cy="60007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H="1" flipV="1">
            <a:off x="8686800" y="214313"/>
            <a:ext cx="100013" cy="71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4" name="Содержимое 3" descr="салют_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8143931" cy="60007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0763" y="274638"/>
            <a:ext cx="46037" cy="46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4" name="Содержимое 3" descr="салют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7166"/>
            <a:ext cx="8215370" cy="607223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  <a:solidFill>
            <a:schemeClr val="accent6">
              <a:lumMod val="60000"/>
              <a:lumOff val="40000"/>
            </a:schemeClr>
          </a:solidFill>
          <a:ln w="76200">
            <a:solidFill>
              <a:srgbClr val="C00000"/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</a:rPr>
              <a:t>День рождения Красной </a:t>
            </a:r>
            <a:r>
              <a:rPr lang="ru-RU" sz="4800" b="1" dirty="0" smtClean="0">
                <a:solidFill>
                  <a:srgbClr val="C00000"/>
                </a:solidFill>
              </a:rPr>
              <a:t>армии 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День Советской Армии </a:t>
            </a: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> </a:t>
            </a:r>
            <a:r>
              <a:rPr lang="ru-RU" sz="4800" b="1" dirty="0">
                <a:solidFill>
                  <a:schemeClr val="accent5">
                    <a:lumMod val="50000"/>
                  </a:schemeClr>
                </a:solidFill>
              </a:rPr>
              <a:t>День рождения вооруженных сил и военно-морского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флота </a:t>
            </a: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>
                <a:solidFill>
                  <a:srgbClr val="00B050"/>
                </a:solidFill>
              </a:rPr>
              <a:t>День </a:t>
            </a:r>
            <a:r>
              <a:rPr lang="ru-RU" sz="4800" b="1" dirty="0">
                <a:solidFill>
                  <a:srgbClr val="00B050"/>
                </a:solidFill>
              </a:rPr>
              <a:t>Защитников Отечества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  <a:prstGeom prst="round2DiagRect">
            <a:avLst/>
          </a:prstGeom>
          <a:solidFill>
            <a:srgbClr val="FFFF00"/>
          </a:solidFill>
          <a:ln w="76200">
            <a:solidFill>
              <a:srgbClr val="00B05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rgbClr val="FF0000"/>
                </a:solidFill>
              </a:rPr>
              <a:t>23 февраля</a:t>
            </a:r>
            <a:br>
              <a:rPr lang="ru-RU" sz="8800" b="1" dirty="0" smtClean="0">
                <a:solidFill>
                  <a:srgbClr val="FF0000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>1918 года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  <a:t> День рождения</a:t>
            </a:r>
            <a:b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Красной Армии 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  <a:solidFill>
            <a:schemeClr val="accent6">
              <a:lumMod val="60000"/>
              <a:lumOff val="40000"/>
            </a:schemeClr>
          </a:solidFill>
          <a:ln w="76200">
            <a:solidFill>
              <a:srgbClr val="C00000"/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</a:rPr>
              <a:t>День рождения Красной </a:t>
            </a:r>
            <a:r>
              <a:rPr lang="ru-RU" sz="4800" b="1" dirty="0" smtClean="0">
                <a:solidFill>
                  <a:srgbClr val="C00000"/>
                </a:solidFill>
              </a:rPr>
              <a:t>армии 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День Советской Армии</a:t>
            </a:r>
            <a:r>
              <a:rPr lang="ru-RU" sz="4800" dirty="0" smtClean="0">
                <a:solidFill>
                  <a:srgbClr val="0070C0"/>
                </a:solidFill>
              </a:rPr>
              <a:t> </a:t>
            </a: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> </a:t>
            </a:r>
            <a:r>
              <a:rPr lang="ru-RU" sz="4800" b="1" dirty="0">
                <a:solidFill>
                  <a:schemeClr val="accent5">
                    <a:lumMod val="50000"/>
                  </a:schemeClr>
                </a:solidFill>
              </a:rPr>
              <a:t>День рождения вооруженных сил и военно-морского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флота </a:t>
            </a: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>
                <a:solidFill>
                  <a:srgbClr val="00B050"/>
                </a:solidFill>
              </a:rPr>
              <a:t>День </a:t>
            </a:r>
            <a:r>
              <a:rPr lang="ru-RU" sz="4800" b="1" dirty="0">
                <a:solidFill>
                  <a:srgbClr val="00B050"/>
                </a:solidFill>
              </a:rPr>
              <a:t>Защитников Отечества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0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C0000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rgbClr val="0070C0"/>
                </a:solidFill>
              </a:rPr>
              <a:t>Само слово </a:t>
            </a:r>
            <a:br>
              <a:rPr lang="ru-RU" sz="7200" b="1" dirty="0" smtClean="0">
                <a:solidFill>
                  <a:srgbClr val="0070C0"/>
                </a:solidFill>
              </a:rPr>
            </a:br>
            <a:r>
              <a:rPr lang="ru-RU" sz="7200" b="1" dirty="0" smtClean="0">
                <a:solidFill>
                  <a:srgbClr val="FF0000"/>
                </a:solidFill>
              </a:rPr>
              <a:t>Армия</a:t>
            </a:r>
            <a:r>
              <a:rPr lang="ru-RU" sz="7200" b="1" dirty="0" smtClean="0">
                <a:solidFill>
                  <a:srgbClr val="0070C0"/>
                </a:solidFill>
              </a:rPr>
              <a:t> произошло от латинского - </a:t>
            </a:r>
            <a:r>
              <a:rPr lang="ru-RU" sz="7200" b="1" dirty="0" smtClean="0">
                <a:solidFill>
                  <a:srgbClr val="FF0000"/>
                </a:solidFill>
              </a:rPr>
              <a:t>"</a:t>
            </a:r>
            <a:r>
              <a:rPr lang="ru-RU" sz="7200" b="1" dirty="0" err="1" smtClean="0">
                <a:solidFill>
                  <a:srgbClr val="FF0000"/>
                </a:solidFill>
              </a:rPr>
              <a:t>арма</a:t>
            </a:r>
            <a:r>
              <a:rPr lang="ru-RU" sz="7200" b="1" dirty="0" smtClean="0">
                <a:solidFill>
                  <a:srgbClr val="FF0000"/>
                </a:solidFill>
              </a:rPr>
              <a:t>" </a:t>
            </a:r>
            <a:r>
              <a:rPr lang="ru-RU" sz="7200" b="1" dirty="0" smtClean="0">
                <a:solidFill>
                  <a:srgbClr val="0070C0"/>
                </a:solidFill>
              </a:rPr>
              <a:t>- "оружие"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НАША      АРМИЯ      РОДНАЯ</a:t>
            </a:r>
            <a:endParaRPr lang="ru-RU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Moja armija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881063" y="1000125"/>
            <a:ext cx="7524750" cy="5643563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629761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76200">
            <a:solidFill>
              <a:srgbClr val="00B05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Сегодня </a:t>
            </a: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праздник всех мужчин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И мальчиков, конечно.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Нас защитят они всегда.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Дерутся? Это не беда.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Еще немного подрастут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И поумнеют, и поймут,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Что надо сдержанными быть,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Уметь прощать, уметь любить,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Мы все желаем вам добра,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Здоровья, счастья и тепла,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В ученье трудном не отстать,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Во всех турнирах побеждать. 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/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Давайте вместе все дружить.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И честью класса дорожить</a:t>
            </a:r>
            <a:r>
              <a:rPr lang="ru-RU" sz="3100" b="1" dirty="0">
                <a:solidFill>
                  <a:srgbClr val="002060"/>
                </a:solidFill>
                <a:latin typeface="Bookman Old Style" pitchFamily="18" charset="0"/>
                <a:cs typeface="Courier New" pitchFamily="49" charset="0"/>
              </a:rPr>
              <a:t>. </a:t>
            </a:r>
            <a:r>
              <a:rPr lang="ru-RU" b="1" dirty="0">
                <a:solidFill>
                  <a:srgbClr val="002060"/>
                </a:solidFill>
                <a:latin typeface="Bookman Old Style" pitchFamily="18" charset="0"/>
                <a:cs typeface="Courier New" pitchFamily="49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Bookman Old Style" pitchFamily="18" charset="0"/>
                <a:cs typeface="Courier New" pitchFamily="49" charset="0"/>
              </a:rPr>
            </a:br>
            <a:endParaRPr lang="ru-RU" b="1" dirty="0">
              <a:solidFill>
                <a:srgbClr val="002060"/>
              </a:solidFill>
              <a:latin typeface="Bookman Old Style" pitchFamily="18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428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  <a:t>Конкурс </a:t>
            </a:r>
            <a:b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  <a:t>“</a:t>
            </a:r>
            <a:r>
              <a:rPr lang="ru-RU" sz="6700" b="1" dirty="0">
                <a:solidFill>
                  <a:schemeClr val="accent6">
                    <a:lumMod val="75000"/>
                  </a:schemeClr>
                </a:solidFill>
              </a:rPr>
              <a:t>Собери слово</a:t>
            </a:r>
            <a: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  <a:t>”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43" name="Содержимое 4" descr="cards-23f-day-of-defend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1805781"/>
            <a:ext cx="4114800" cy="4114800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</TotalTime>
  <Words>469</Words>
  <Application>Microsoft Office PowerPoint</Application>
  <PresentationFormat>Экран (4:3)</PresentationFormat>
  <Paragraphs>89</Paragraphs>
  <Slides>24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Arial</vt:lpstr>
      <vt:lpstr>Calibri</vt:lpstr>
      <vt:lpstr>Courier New</vt:lpstr>
      <vt:lpstr>Arial Black</vt:lpstr>
      <vt:lpstr>Bookman Old Style</vt:lpstr>
      <vt:lpstr>Wingdings</vt:lpstr>
      <vt:lpstr>Century Gothic</vt:lpstr>
      <vt:lpstr>Arial Narrow</vt:lpstr>
      <vt:lpstr>Тема Office</vt:lpstr>
      <vt:lpstr>ДЕНЬ ЗАЩИТНИКА ОТЕЧЕСТВА</vt:lpstr>
      <vt:lpstr>Российский воин бережет  Родной страны покой и славу.  Он на посту, и наш народ  Гордится армией по праву.  Спокойно дети пусть растут  В российской солнечной отчизне.  Он охраняет мир и труд,  Прекрасный труд во имя жизни.  День знаний в армии сегодня,  Сильней ее на свете нет  Привет защитникам народа,  Российской армии привет! </vt:lpstr>
      <vt:lpstr> День рождения Красной армии  День Советской Армии   День рождения вооруженных сил и военно-морского флота  День Защитников Отечества</vt:lpstr>
      <vt:lpstr>23 февраля 1918 года   День рождения  Красной Армии </vt:lpstr>
      <vt:lpstr> День рождения Красной армии  День Советской Армии   День рождения вооруженных сил и военно-морского флота  День Защитников Отечества</vt:lpstr>
      <vt:lpstr>Само слово  Армия произошло от латинского - "арма" - "оружие" </vt:lpstr>
      <vt:lpstr>НАША      АРМИЯ      РОДНАЯ</vt:lpstr>
      <vt:lpstr> Сегодня праздник всех мужчин  И мальчиков, конечно.  Нас защитят они всегда.  Дерутся? Это не беда.  Еще немного подрастут  И поумнеют, и поймут,  Что надо сдержанными быть,  Уметь прощать, уметь любить,  Мы все желаем вам добра,  Здоровья, счастья и тепла,  В ученье трудном не отстать,  Во всех турнирах побеждать.   Давайте вместе все дружить.  И честью класса дорожить.  </vt:lpstr>
      <vt:lpstr> Конкурс  “Собери слово” </vt:lpstr>
      <vt:lpstr>Слайд 10</vt:lpstr>
      <vt:lpstr>Конкурс “Художник” </vt:lpstr>
      <vt:lpstr>Конкурс "Санитары" </vt:lpstr>
      <vt:lpstr>Конкурс “Арм-рестлинг”</vt:lpstr>
      <vt:lpstr>Конкурс "Шифровка"</vt:lpstr>
      <vt:lpstr>Мы Армия народа!</vt:lpstr>
      <vt:lpstr>Ответы</vt:lpstr>
      <vt:lpstr>Ура!   Молодцы!</vt:lpstr>
      <vt:lpstr>АРМИЯ   РОССИИ</vt:lpstr>
      <vt:lpstr>Парад военной техники</vt:lpstr>
      <vt:lpstr> Пусть светит солнце в мирном небе  И не зовет труба в поход.  Чтоб только на ученьях солдат  В атаку шел вперед.  Пусть вместо взрывов гром весенний  Природу будит ото сна,  А наши дети спят спокойно  Сегодня, завтра и всегда!  Здоровья крепкого и счастья  Всем тем, кто мир наш отстоял.  И кто его сегодня охраняет  И кто сполна долг Родине отдал! </vt:lpstr>
      <vt:lpstr>Поздравляем  мальчиков! До  новых  встреч!</vt:lpstr>
      <vt:lpstr>Слайд 22</vt:lpstr>
      <vt:lpstr>Слайд 23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ЗАЩИТНИКА ОТЕЧЕСТВА</dc:title>
  <dc:creator>Admin</dc:creator>
  <cp:lastModifiedBy>User</cp:lastModifiedBy>
  <cp:revision>59</cp:revision>
  <dcterms:created xsi:type="dcterms:W3CDTF">2010-02-14T20:18:33Z</dcterms:created>
  <dcterms:modified xsi:type="dcterms:W3CDTF">2013-02-23T18:40:54Z</dcterms:modified>
</cp:coreProperties>
</file>