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8" r:id="rId3"/>
    <p:sldId id="262" r:id="rId4"/>
    <p:sldId id="271" r:id="rId5"/>
    <p:sldId id="256" r:id="rId6"/>
    <p:sldId id="258" r:id="rId7"/>
    <p:sldId id="259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j0229387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838200"/>
            <a:ext cx="8610600" cy="5715000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</p:pic>
      <p:sp>
        <p:nvSpPr>
          <p:cNvPr id="2051" name="AutoShape 6"/>
          <p:cNvSpPr>
            <a:spLocks noChangeArrowheads="1" noChangeShapeType="1"/>
          </p:cNvSpPr>
          <p:nvPr/>
        </p:nvSpPr>
        <p:spPr bwMode="auto">
          <a:xfrm>
            <a:off x="228600" y="762000"/>
            <a:ext cx="8686800" cy="5867400"/>
          </a:xfrm>
          <a:prstGeom prst="roundRect">
            <a:avLst>
              <a:gd name="adj" fmla="val 7759"/>
            </a:avLst>
          </a:prstGeom>
          <a:noFill/>
          <a:ln w="25400" algn="in">
            <a:solidFill>
              <a:srgbClr val="669900"/>
            </a:solidFill>
            <a:round/>
            <a:headEnd/>
            <a:tailEnd/>
          </a:ln>
        </p:spPr>
        <p:txBody>
          <a:bodyPr lIns="36576" tIns="36576" rIns="36576" bIns="36576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57200" y="152400"/>
            <a:ext cx="7848600" cy="990600"/>
            <a:chOff x="105840375" y="105426808"/>
            <a:chExt cx="6953250" cy="1073871"/>
          </a:xfrm>
        </p:grpSpPr>
        <p:sp>
          <p:nvSpPr>
            <p:cNvPr id="1027" name="AutoShape 3"/>
            <p:cNvSpPr>
              <a:spLocks noChangeArrowheads="1" noChangeShapeType="1"/>
            </p:cNvSpPr>
            <p:nvPr/>
          </p:nvSpPr>
          <p:spPr bwMode="auto">
            <a:xfrm>
              <a:off x="106447941" y="105608083"/>
              <a:ext cx="6345684" cy="6247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8000"/>
                </a:gs>
                <a:gs pos="100000">
                  <a:srgbClr val="CCFF66"/>
                </a:gs>
              </a:gsLst>
              <a:lin ang="2700000" scaled="1"/>
            </a:gradFill>
            <a:ln w="0" algn="in">
              <a:noFill/>
              <a:round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+mn-lt"/>
                  <a:cs typeface="+mn-cs"/>
                </a:rPr>
                <a:t>       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НРМ </a:t>
              </a:r>
              <a:r>
                <a:rPr lang="ru-RU" sz="20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ДОБУ  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«Центр  развития ребенка  - </a:t>
              </a:r>
              <a:r>
                <a:rPr lang="ru-RU" sz="20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«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Теремок»</a:t>
              </a:r>
            </a:p>
          </p:txBody>
        </p:sp>
        <p:sp>
          <p:nvSpPr>
            <p:cNvPr id="2060" name="Rectangle 4"/>
            <p:cNvSpPr>
              <a:spLocks noChangeArrowheads="1" noChangeShapeType="1"/>
            </p:cNvSpPr>
            <p:nvPr/>
          </p:nvSpPr>
          <p:spPr bwMode="auto">
            <a:xfrm>
              <a:off x="105840375" y="105426808"/>
              <a:ext cx="912723" cy="1073871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CCFF66"/>
                </a:gs>
              </a:gsLst>
              <a:lin ang="2700000" scaled="1"/>
            </a:gradFill>
            <a:ln w="0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ru-RU">
                <a:latin typeface="Calibri" pitchFamily="34" charset="0"/>
              </a:endParaRPr>
            </a:p>
          </p:txBody>
        </p:sp>
      </p:grpSp>
      <p:pic>
        <p:nvPicPr>
          <p:cNvPr id="2053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12000"/>
          </a:blip>
          <a:srcRect l="2296" t="3624" r="7994" b="8681"/>
          <a:stretch>
            <a:fillRect/>
          </a:stretch>
        </p:blipFill>
        <p:spPr bwMode="auto">
          <a:xfrm>
            <a:off x="457200" y="228600"/>
            <a:ext cx="9144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209800" y="1143000"/>
            <a:ext cx="5257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C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Участники Всероссийского Фестиваля</a:t>
            </a:r>
          </a:p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C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педагогических идей «Открытый урок»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90600" y="2057400"/>
            <a:ext cx="3124200" cy="3657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Гарипова  Р.Л.</a:t>
            </a:r>
          </a:p>
          <a:p>
            <a:pPr algn="ctr">
              <a:lnSpc>
                <a:spcPct val="150000"/>
              </a:lnSpc>
            </a:pPr>
            <a:r>
              <a:rPr lang="ru-RU" sz="20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Гайфуллина</a:t>
            </a:r>
            <a:r>
              <a:rPr lang="ru-RU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Л.Х.</a:t>
            </a:r>
          </a:p>
          <a:p>
            <a:pPr algn="ctr">
              <a:lnSpc>
                <a:spcPct val="150000"/>
              </a:lnSpc>
            </a:pPr>
            <a:r>
              <a:rPr lang="ru-RU" sz="20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Якупова</a:t>
            </a:r>
            <a:r>
              <a:rPr lang="ru-RU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Э.Р.</a:t>
            </a:r>
          </a:p>
          <a:p>
            <a:pPr algn="ctr">
              <a:lnSpc>
                <a:spcPct val="150000"/>
              </a:lnSpc>
            </a:pPr>
            <a:r>
              <a:rPr lang="ru-RU" sz="20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Халиуллина</a:t>
            </a:r>
            <a:r>
              <a:rPr lang="ru-RU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Г.З.</a:t>
            </a:r>
          </a:p>
          <a:p>
            <a:pPr algn="ctr">
              <a:lnSpc>
                <a:spcPct val="150000"/>
              </a:lnSpc>
            </a:pPr>
            <a:r>
              <a:rPr lang="ru-RU" sz="20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Рамазанова</a:t>
            </a:r>
            <a:r>
              <a:rPr lang="ru-RU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А.И.</a:t>
            </a:r>
          </a:p>
          <a:p>
            <a:pPr algn="ctr">
              <a:lnSpc>
                <a:spcPct val="150000"/>
              </a:lnSpc>
            </a:pPr>
            <a:r>
              <a:rPr lang="ru-RU" sz="20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Архипюк</a:t>
            </a:r>
            <a:r>
              <a:rPr lang="ru-RU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Г.В.</a:t>
            </a:r>
          </a:p>
          <a:p>
            <a:pPr algn="ctr">
              <a:lnSpc>
                <a:spcPct val="150000"/>
              </a:lnSpc>
            </a:pPr>
            <a:r>
              <a:rPr lang="ru-RU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Сухих  Н.В.</a:t>
            </a:r>
          </a:p>
          <a:p>
            <a:pPr algn="ctr">
              <a:lnSpc>
                <a:spcPct val="150000"/>
              </a:lnSpc>
            </a:pPr>
            <a:r>
              <a:rPr lang="ru-RU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Головко Н.В.</a:t>
            </a:r>
            <a:endParaRPr lang="ru-RU" sz="2000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4114800" y="2743200"/>
            <a:ext cx="2286000" cy="3124200"/>
            <a:chOff x="4419600" y="2286000"/>
            <a:chExt cx="1956505" cy="2787650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9600" y="2286000"/>
              <a:ext cx="1956505" cy="2787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Прямоугольник 13"/>
            <p:cNvSpPr/>
            <p:nvPr/>
          </p:nvSpPr>
          <p:spPr>
            <a:xfrm>
              <a:off x="4724400" y="3352800"/>
              <a:ext cx="14478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Гарипова </a:t>
              </a:r>
            </a:p>
            <a:p>
              <a:pPr algn="ctr"/>
              <a:r>
                <a:rPr lang="ru-RU" sz="8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Рима  </a:t>
              </a:r>
              <a:r>
                <a:rPr lang="ru-RU" sz="800" b="1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Латиповна</a:t>
              </a:r>
              <a:endParaRPr lang="ru-RU" sz="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172200" y="1828800"/>
            <a:ext cx="2116947" cy="3016250"/>
            <a:chOff x="6172200" y="1828800"/>
            <a:chExt cx="2116947" cy="3016250"/>
          </a:xfrm>
        </p:grpSpPr>
        <p:pic>
          <p:nvPicPr>
            <p:cNvPr id="2048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172200" y="1828800"/>
              <a:ext cx="2116947" cy="301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Прямоугольник 14"/>
            <p:cNvSpPr/>
            <p:nvPr/>
          </p:nvSpPr>
          <p:spPr>
            <a:xfrm>
              <a:off x="6553200" y="3048000"/>
              <a:ext cx="14478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b="1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Рамазанова</a:t>
              </a:r>
              <a:endParaRPr lang="ru-RU" sz="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8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Аида  </a:t>
              </a:r>
              <a:r>
                <a:rPr lang="ru-RU" sz="800" b="1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Исламутдиновна</a:t>
              </a:r>
              <a:endParaRPr lang="ru-RU" sz="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j0229387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610600" cy="6324600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/>
          <a:srcRect l="30625" t="22656" r="31250" b="10938"/>
          <a:stretch>
            <a:fillRect/>
          </a:stretch>
        </p:blipFill>
        <p:spPr bwMode="auto">
          <a:xfrm>
            <a:off x="609600" y="634583"/>
            <a:ext cx="3810000" cy="5309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 descr="C:\Documents and Settings\Tester\Рабочий стол\ФОТКА.jpg"/>
          <p:cNvPicPr>
            <a:picLocks noChangeAspect="1" noChangeArrowheads="1"/>
          </p:cNvPicPr>
          <p:nvPr/>
        </p:nvPicPr>
        <p:blipFill>
          <a:blip r:embed="rId4"/>
          <a:srcRect l="8000" t="4000" r="8000"/>
          <a:stretch>
            <a:fillRect/>
          </a:stretch>
        </p:blipFill>
        <p:spPr bwMode="auto">
          <a:xfrm>
            <a:off x="4419600" y="1524000"/>
            <a:ext cx="4267200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57200" y="152400"/>
            <a:ext cx="7848600" cy="990600"/>
            <a:chOff x="105840375" y="105426808"/>
            <a:chExt cx="6953250" cy="1073871"/>
          </a:xfrm>
        </p:grpSpPr>
        <p:sp>
          <p:nvSpPr>
            <p:cNvPr id="1027" name="AutoShape 3"/>
            <p:cNvSpPr>
              <a:spLocks noChangeArrowheads="1" noChangeShapeType="1"/>
            </p:cNvSpPr>
            <p:nvPr/>
          </p:nvSpPr>
          <p:spPr bwMode="auto">
            <a:xfrm>
              <a:off x="106447941" y="105608083"/>
              <a:ext cx="6345684" cy="6247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8000"/>
                </a:gs>
                <a:gs pos="100000">
                  <a:srgbClr val="CCFF66"/>
                </a:gs>
              </a:gsLst>
              <a:lin ang="2700000" scaled="1"/>
            </a:gradFill>
            <a:ln w="0" algn="in">
              <a:noFill/>
              <a:round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+mn-lt"/>
                  <a:cs typeface="+mn-cs"/>
                </a:rPr>
                <a:t>       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НРМ </a:t>
              </a:r>
              <a:r>
                <a:rPr lang="ru-RU" sz="20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ДОБУ  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«Центр  развития ребенка  - </a:t>
              </a:r>
              <a:r>
                <a:rPr lang="ru-RU" sz="20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«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Теремок»</a:t>
              </a:r>
            </a:p>
          </p:txBody>
        </p:sp>
        <p:sp>
          <p:nvSpPr>
            <p:cNvPr id="2060" name="Rectangle 4"/>
            <p:cNvSpPr>
              <a:spLocks noChangeArrowheads="1" noChangeShapeType="1"/>
            </p:cNvSpPr>
            <p:nvPr/>
          </p:nvSpPr>
          <p:spPr bwMode="auto">
            <a:xfrm>
              <a:off x="105840375" y="105426808"/>
              <a:ext cx="912723" cy="1073871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CCFF66"/>
                </a:gs>
              </a:gsLst>
              <a:lin ang="2700000" scaled="1"/>
            </a:gradFill>
            <a:ln w="0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ru-RU">
                <a:latin typeface="Calibri" pitchFamily="34" charset="0"/>
              </a:endParaRPr>
            </a:p>
          </p:txBody>
        </p:sp>
      </p:grpSp>
      <p:pic>
        <p:nvPicPr>
          <p:cNvPr id="2053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12000"/>
          </a:blip>
          <a:srcRect l="2296" t="3624" r="7994" b="8681"/>
          <a:stretch>
            <a:fillRect/>
          </a:stretch>
        </p:blipFill>
        <p:spPr bwMode="auto">
          <a:xfrm>
            <a:off x="457200" y="228600"/>
            <a:ext cx="9144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809750"/>
            <a:ext cx="2981544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4495800" y="990600"/>
            <a:ext cx="3962400" cy="1066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191000" y="1066800"/>
            <a:ext cx="4648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Регинальный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конкурс   методических работ «Интерактивные формы</a:t>
            </a:r>
          </a:p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сотрудничества с родителями»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/>
          <a:srcRect l="36250" t="19531" r="25625" b="10156"/>
          <a:stretch>
            <a:fillRect/>
          </a:stretch>
        </p:blipFill>
        <p:spPr bwMode="auto">
          <a:xfrm>
            <a:off x="5257800" y="2282252"/>
            <a:ext cx="2791460" cy="4118548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57200" y="152400"/>
            <a:ext cx="7848600" cy="990600"/>
            <a:chOff x="105840375" y="105426808"/>
            <a:chExt cx="6953250" cy="1073871"/>
          </a:xfrm>
        </p:grpSpPr>
        <p:sp>
          <p:nvSpPr>
            <p:cNvPr id="1027" name="AutoShape 3"/>
            <p:cNvSpPr>
              <a:spLocks noChangeArrowheads="1" noChangeShapeType="1"/>
            </p:cNvSpPr>
            <p:nvPr/>
          </p:nvSpPr>
          <p:spPr bwMode="auto">
            <a:xfrm>
              <a:off x="106447941" y="105608083"/>
              <a:ext cx="6345684" cy="6247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8000"/>
                </a:gs>
                <a:gs pos="100000">
                  <a:srgbClr val="CCFF66"/>
                </a:gs>
              </a:gsLst>
              <a:lin ang="2700000" scaled="1"/>
            </a:gradFill>
            <a:ln w="0" algn="in">
              <a:noFill/>
              <a:round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+mn-lt"/>
                  <a:cs typeface="+mn-cs"/>
                </a:rPr>
                <a:t>       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НРМ </a:t>
              </a:r>
              <a:r>
                <a:rPr lang="ru-RU" sz="20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ДОБУ  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«Центр  развития ребенка  - </a:t>
              </a:r>
              <a:r>
                <a:rPr lang="ru-RU" sz="20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«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Теремок»</a:t>
              </a:r>
            </a:p>
          </p:txBody>
        </p:sp>
        <p:sp>
          <p:nvSpPr>
            <p:cNvPr id="2060" name="Rectangle 4"/>
            <p:cNvSpPr>
              <a:spLocks noChangeArrowheads="1" noChangeShapeType="1"/>
            </p:cNvSpPr>
            <p:nvPr/>
          </p:nvSpPr>
          <p:spPr bwMode="auto">
            <a:xfrm>
              <a:off x="105840375" y="105426808"/>
              <a:ext cx="912723" cy="1073871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CCFF66"/>
                </a:gs>
              </a:gsLst>
              <a:lin ang="2700000" scaled="1"/>
            </a:gradFill>
            <a:ln w="0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ru-RU">
                <a:latin typeface="Calibri" pitchFamily="34" charset="0"/>
              </a:endParaRPr>
            </a:p>
          </p:txBody>
        </p:sp>
      </p:grpSp>
      <p:pic>
        <p:nvPicPr>
          <p:cNvPr id="2053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12000"/>
          </a:blip>
          <a:srcRect l="2296" t="3624" r="7994" b="8681"/>
          <a:stretch>
            <a:fillRect/>
          </a:stretch>
        </p:blipFill>
        <p:spPr bwMode="auto">
          <a:xfrm>
            <a:off x="457200" y="228600"/>
            <a:ext cx="9144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838200" y="1447800"/>
            <a:ext cx="3429000" cy="1066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1447800"/>
            <a:ext cx="3810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Победитель  к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онкурса</a:t>
            </a: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ХМАО- Югры</a:t>
            </a: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«Лучший  педагог дошкольного  образования»</a:t>
            </a:r>
            <a:endParaRPr lang="ru-RU" sz="1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Tester\Рабочий стол\достижени 11-12\Рисуно к  мо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1" y="2895600"/>
            <a:ext cx="2216168" cy="3276600"/>
          </a:xfrm>
          <a:prstGeom prst="rect">
            <a:avLst/>
          </a:prstGeom>
          <a:noFill/>
        </p:spPr>
      </p:pic>
      <p:sp>
        <p:nvSpPr>
          <p:cNvPr id="16" name="Скругленный прямоугольник 15"/>
          <p:cNvSpPr/>
          <p:nvPr/>
        </p:nvSpPr>
        <p:spPr>
          <a:xfrm>
            <a:off x="4800600" y="1447800"/>
            <a:ext cx="3733800" cy="1066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  </a:t>
            </a:r>
            <a:r>
              <a:rPr lang="ru-RU" sz="1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ХМАО-Югры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 организации групп  кратковременного  пребывания -  программа «Добро  пожаловать  в  страну Детсадия».</a:t>
            </a:r>
          </a:p>
          <a:p>
            <a:pPr algn="ctr"/>
            <a:endParaRPr lang="ru-RU" dirty="0"/>
          </a:p>
        </p:txBody>
      </p:sp>
      <p:pic>
        <p:nvPicPr>
          <p:cNvPr id="17" name="Рисунок 16" descr="E:\DCIM\103SSCAM\SDC13816.JPG"/>
          <p:cNvPicPr/>
          <p:nvPr/>
        </p:nvPicPr>
        <p:blipFill>
          <a:blip r:embed="rId4" cstate="print">
            <a:lum contrast="40000"/>
          </a:blip>
          <a:srcRect r="7532"/>
          <a:stretch>
            <a:fillRect/>
          </a:stretch>
        </p:blipFill>
        <p:spPr bwMode="auto">
          <a:xfrm rot="5400000">
            <a:off x="5067300" y="3314700"/>
            <a:ext cx="3200400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j0229387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85800"/>
            <a:ext cx="8610600" cy="5715000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</p:pic>
      <p:sp>
        <p:nvSpPr>
          <p:cNvPr id="2051" name="AutoShape 6"/>
          <p:cNvSpPr>
            <a:spLocks noChangeArrowheads="1" noChangeShapeType="1"/>
          </p:cNvSpPr>
          <p:nvPr/>
        </p:nvSpPr>
        <p:spPr bwMode="auto">
          <a:xfrm>
            <a:off x="228600" y="762000"/>
            <a:ext cx="8686800" cy="5867400"/>
          </a:xfrm>
          <a:prstGeom prst="roundRect">
            <a:avLst>
              <a:gd name="adj" fmla="val 7759"/>
            </a:avLst>
          </a:prstGeom>
          <a:noFill/>
          <a:ln w="25400" algn="in">
            <a:solidFill>
              <a:srgbClr val="669900"/>
            </a:solidFill>
            <a:round/>
            <a:headEnd/>
            <a:tailEnd/>
          </a:ln>
        </p:spPr>
        <p:txBody>
          <a:bodyPr lIns="36576" tIns="36576" rIns="36576" bIns="36576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57200" y="152400"/>
            <a:ext cx="7848600" cy="990600"/>
            <a:chOff x="105840375" y="105426808"/>
            <a:chExt cx="6953250" cy="1073871"/>
          </a:xfrm>
        </p:grpSpPr>
        <p:sp>
          <p:nvSpPr>
            <p:cNvPr id="1027" name="AutoShape 3"/>
            <p:cNvSpPr>
              <a:spLocks noChangeArrowheads="1" noChangeShapeType="1"/>
            </p:cNvSpPr>
            <p:nvPr/>
          </p:nvSpPr>
          <p:spPr bwMode="auto">
            <a:xfrm>
              <a:off x="106447941" y="105608083"/>
              <a:ext cx="6345684" cy="6247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8000"/>
                </a:gs>
                <a:gs pos="100000">
                  <a:srgbClr val="CCFF66"/>
                </a:gs>
              </a:gsLst>
              <a:lin ang="2700000" scaled="1"/>
            </a:gradFill>
            <a:ln w="0" algn="in">
              <a:noFill/>
              <a:round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+mn-lt"/>
                  <a:cs typeface="+mn-cs"/>
                </a:rPr>
                <a:t>       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НРМ </a:t>
              </a:r>
              <a:r>
                <a:rPr lang="ru-RU" sz="20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ДОБУ  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«Центр  развития ребенка  - </a:t>
              </a:r>
              <a:r>
                <a:rPr lang="ru-RU" sz="20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д/с 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«Теремок»</a:t>
              </a:r>
            </a:p>
          </p:txBody>
        </p:sp>
        <p:sp>
          <p:nvSpPr>
            <p:cNvPr id="2060" name="Rectangle 4"/>
            <p:cNvSpPr>
              <a:spLocks noChangeArrowheads="1" noChangeShapeType="1"/>
            </p:cNvSpPr>
            <p:nvPr/>
          </p:nvSpPr>
          <p:spPr bwMode="auto">
            <a:xfrm>
              <a:off x="105840375" y="105426808"/>
              <a:ext cx="912723" cy="1073871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CCFF66"/>
                </a:gs>
              </a:gsLst>
              <a:lin ang="2700000" scaled="1"/>
            </a:gradFill>
            <a:ln w="0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ru-RU">
                <a:latin typeface="Calibri" pitchFamily="34" charset="0"/>
              </a:endParaRPr>
            </a:p>
          </p:txBody>
        </p:sp>
      </p:grpSp>
      <p:pic>
        <p:nvPicPr>
          <p:cNvPr id="2053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12000"/>
          </a:blip>
          <a:srcRect l="2296" t="3624" r="7994" b="8681"/>
          <a:stretch>
            <a:fillRect/>
          </a:stretch>
        </p:blipFill>
        <p:spPr bwMode="auto">
          <a:xfrm>
            <a:off x="457200" y="228600"/>
            <a:ext cx="9144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C:\Documents and Settings\Tester\Мои документы\юбилей\фото\лиля\SDC12624.JPG"/>
          <p:cNvPicPr/>
          <p:nvPr/>
        </p:nvPicPr>
        <p:blipFill>
          <a:blip r:embed="rId4" cstate="print"/>
          <a:srcRect l="14083" t="-27" r="11518"/>
          <a:stretch>
            <a:fillRect/>
          </a:stretch>
        </p:blipFill>
        <p:spPr bwMode="auto">
          <a:xfrm>
            <a:off x="3276600" y="1600200"/>
            <a:ext cx="2438400" cy="21325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1600200"/>
            <a:ext cx="2637064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/>
          <a:srcRect l="-1273" r="3398"/>
          <a:stretch>
            <a:fillRect/>
          </a:stretch>
        </p:blipFill>
        <p:spPr bwMode="auto">
          <a:xfrm>
            <a:off x="5932055" y="1579419"/>
            <a:ext cx="2743200" cy="4191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57200" y="152400"/>
            <a:ext cx="7848600" cy="990600"/>
            <a:chOff x="105840375" y="105426808"/>
            <a:chExt cx="6953250" cy="1073871"/>
          </a:xfrm>
        </p:grpSpPr>
        <p:sp>
          <p:nvSpPr>
            <p:cNvPr id="1027" name="AutoShape 3"/>
            <p:cNvSpPr>
              <a:spLocks noChangeArrowheads="1" noChangeShapeType="1"/>
            </p:cNvSpPr>
            <p:nvPr/>
          </p:nvSpPr>
          <p:spPr bwMode="auto">
            <a:xfrm>
              <a:off x="106447941" y="105608083"/>
              <a:ext cx="6345684" cy="6247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8000"/>
                </a:gs>
                <a:gs pos="100000">
                  <a:srgbClr val="CCFF66"/>
                </a:gs>
              </a:gsLst>
              <a:lin ang="2700000" scaled="1"/>
            </a:gradFill>
            <a:ln w="0" algn="in">
              <a:noFill/>
              <a:round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+mn-lt"/>
                  <a:cs typeface="+mn-cs"/>
                </a:rPr>
                <a:t>       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НРМ </a:t>
              </a:r>
              <a:r>
                <a:rPr lang="ru-RU" sz="20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ДОБУ  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«Центр  развития ребенка  - </a:t>
              </a:r>
              <a:r>
                <a:rPr lang="ru-RU" sz="20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«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Теремок»</a:t>
              </a:r>
            </a:p>
          </p:txBody>
        </p:sp>
        <p:sp>
          <p:nvSpPr>
            <p:cNvPr id="2060" name="Rectangle 4"/>
            <p:cNvSpPr>
              <a:spLocks noChangeArrowheads="1" noChangeShapeType="1"/>
            </p:cNvSpPr>
            <p:nvPr/>
          </p:nvSpPr>
          <p:spPr bwMode="auto">
            <a:xfrm>
              <a:off x="105840375" y="105426808"/>
              <a:ext cx="912723" cy="1073871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CCFF66"/>
                </a:gs>
              </a:gsLst>
              <a:lin ang="2700000" scaled="1"/>
            </a:gradFill>
            <a:ln w="0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ru-RU">
                <a:latin typeface="Calibri" pitchFamily="34" charset="0"/>
              </a:endParaRPr>
            </a:p>
          </p:txBody>
        </p:sp>
      </p:grpSp>
      <p:pic>
        <p:nvPicPr>
          <p:cNvPr id="2053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12000"/>
          </a:blip>
          <a:srcRect l="2296" t="3624" r="7994" b="8681"/>
          <a:stretch>
            <a:fillRect/>
          </a:stretch>
        </p:blipFill>
        <p:spPr bwMode="auto">
          <a:xfrm>
            <a:off x="457200" y="228600"/>
            <a:ext cx="9144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219200"/>
            <a:ext cx="2865922" cy="4200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Прямоугольник 14"/>
          <p:cNvSpPr/>
          <p:nvPr/>
        </p:nvSpPr>
        <p:spPr>
          <a:xfrm>
            <a:off x="4572000" y="1295400"/>
            <a:ext cx="381000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Хореографический детский коллектив «Лучики». Руководитель Сухих Н.В.</a:t>
            </a:r>
            <a:endParaRPr lang="ru-RU" sz="1400" dirty="0">
              <a:solidFill>
                <a:srgbClr val="0070C0"/>
              </a:solidFill>
              <a:ea typeface="Times New Roman"/>
              <a:cs typeface="Times New Roman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2343379"/>
            <a:ext cx="2743200" cy="40459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AutoShape 6"/>
          <p:cNvSpPr>
            <a:spLocks noChangeArrowheads="1" noChangeShapeType="1"/>
          </p:cNvSpPr>
          <p:nvPr/>
        </p:nvSpPr>
        <p:spPr bwMode="auto">
          <a:xfrm>
            <a:off x="228600" y="762000"/>
            <a:ext cx="8686800" cy="5867400"/>
          </a:xfrm>
          <a:prstGeom prst="roundRect">
            <a:avLst>
              <a:gd name="adj" fmla="val 7759"/>
            </a:avLst>
          </a:prstGeom>
          <a:noFill/>
          <a:ln w="25400" algn="in">
            <a:solidFill>
              <a:srgbClr val="669900"/>
            </a:solidFill>
            <a:round/>
            <a:headEnd/>
            <a:tailEnd/>
          </a:ln>
        </p:spPr>
        <p:txBody>
          <a:bodyPr lIns="36576" tIns="36576" rIns="36576" bIns="36576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57200" y="152400"/>
            <a:ext cx="7848600" cy="990600"/>
            <a:chOff x="105840375" y="105426808"/>
            <a:chExt cx="6953250" cy="1073871"/>
          </a:xfrm>
        </p:grpSpPr>
        <p:sp>
          <p:nvSpPr>
            <p:cNvPr id="1027" name="AutoShape 3"/>
            <p:cNvSpPr>
              <a:spLocks noChangeArrowheads="1" noChangeShapeType="1"/>
            </p:cNvSpPr>
            <p:nvPr/>
          </p:nvSpPr>
          <p:spPr bwMode="auto">
            <a:xfrm>
              <a:off x="106447941" y="105608083"/>
              <a:ext cx="6345684" cy="6247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8000"/>
                </a:gs>
                <a:gs pos="100000">
                  <a:srgbClr val="CCFF66"/>
                </a:gs>
              </a:gsLst>
              <a:lin ang="2700000" scaled="1"/>
            </a:gradFill>
            <a:ln w="0" algn="in">
              <a:noFill/>
              <a:round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+mn-lt"/>
                  <a:cs typeface="+mn-cs"/>
                </a:rPr>
                <a:t>       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НРМ </a:t>
              </a:r>
              <a:r>
                <a:rPr lang="ru-RU" sz="20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ДОБУ  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«Центр  развития ребенка  - </a:t>
              </a:r>
              <a:r>
                <a:rPr lang="ru-RU" sz="20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«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Теремок»</a:t>
              </a:r>
            </a:p>
          </p:txBody>
        </p:sp>
        <p:sp>
          <p:nvSpPr>
            <p:cNvPr id="2060" name="Rectangle 4"/>
            <p:cNvSpPr>
              <a:spLocks noChangeArrowheads="1" noChangeShapeType="1"/>
            </p:cNvSpPr>
            <p:nvPr/>
          </p:nvSpPr>
          <p:spPr bwMode="auto">
            <a:xfrm>
              <a:off x="105840375" y="105426808"/>
              <a:ext cx="912723" cy="1073871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CCFF66"/>
                </a:gs>
              </a:gsLst>
              <a:lin ang="2700000" scaled="1"/>
            </a:gradFill>
            <a:ln w="0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ru-RU">
                <a:latin typeface="Calibri" pitchFamily="34" charset="0"/>
              </a:endParaRPr>
            </a:p>
          </p:txBody>
        </p:sp>
      </p:grpSp>
      <p:pic>
        <p:nvPicPr>
          <p:cNvPr id="2053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12000"/>
          </a:blip>
          <a:srcRect l="2296" t="3624" r="7994" b="8681"/>
          <a:stretch>
            <a:fillRect/>
          </a:stretch>
        </p:blipFill>
        <p:spPr bwMode="auto">
          <a:xfrm>
            <a:off x="457200" y="228600"/>
            <a:ext cx="9144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 rot="5400000">
            <a:off x="2342107" y="789214"/>
            <a:ext cx="4038599" cy="5965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AutoShape 6"/>
          <p:cNvSpPr>
            <a:spLocks noChangeArrowheads="1" noChangeShapeType="1"/>
          </p:cNvSpPr>
          <p:nvPr/>
        </p:nvSpPr>
        <p:spPr bwMode="auto">
          <a:xfrm>
            <a:off x="228600" y="762000"/>
            <a:ext cx="8686800" cy="5867400"/>
          </a:xfrm>
          <a:prstGeom prst="roundRect">
            <a:avLst>
              <a:gd name="adj" fmla="val 7759"/>
            </a:avLst>
          </a:prstGeom>
          <a:noFill/>
          <a:ln w="25400" algn="in">
            <a:solidFill>
              <a:srgbClr val="669900"/>
            </a:solidFill>
            <a:round/>
            <a:headEnd/>
            <a:tailEnd/>
          </a:ln>
        </p:spPr>
        <p:txBody>
          <a:bodyPr lIns="36576" tIns="36576" rIns="36576" bIns="36576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57200" y="152400"/>
            <a:ext cx="7848600" cy="990600"/>
            <a:chOff x="105840375" y="105426808"/>
            <a:chExt cx="6953250" cy="1073871"/>
          </a:xfrm>
        </p:grpSpPr>
        <p:sp>
          <p:nvSpPr>
            <p:cNvPr id="1027" name="AutoShape 3"/>
            <p:cNvSpPr>
              <a:spLocks noChangeArrowheads="1" noChangeShapeType="1"/>
            </p:cNvSpPr>
            <p:nvPr/>
          </p:nvSpPr>
          <p:spPr bwMode="auto">
            <a:xfrm>
              <a:off x="106447941" y="105608083"/>
              <a:ext cx="6345684" cy="6247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8000"/>
                </a:gs>
                <a:gs pos="100000">
                  <a:srgbClr val="CCFF66"/>
                </a:gs>
              </a:gsLst>
              <a:lin ang="2700000" scaled="1"/>
            </a:gradFill>
            <a:ln w="0" algn="in">
              <a:noFill/>
              <a:round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+mn-lt"/>
                  <a:cs typeface="+mn-cs"/>
                </a:rPr>
                <a:t>       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НРМ </a:t>
              </a:r>
              <a:r>
                <a:rPr lang="ru-RU" sz="20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ДОБУ  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«Центр  развития ребенка  - </a:t>
              </a:r>
              <a:r>
                <a:rPr lang="ru-RU" sz="20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«</a:t>
              </a: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Теремок»</a:t>
              </a:r>
            </a:p>
          </p:txBody>
        </p:sp>
        <p:sp>
          <p:nvSpPr>
            <p:cNvPr id="2060" name="Rectangle 4"/>
            <p:cNvSpPr>
              <a:spLocks noChangeArrowheads="1" noChangeShapeType="1"/>
            </p:cNvSpPr>
            <p:nvPr/>
          </p:nvSpPr>
          <p:spPr bwMode="auto">
            <a:xfrm>
              <a:off x="105840375" y="105426808"/>
              <a:ext cx="912723" cy="1073871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CCFF66"/>
                </a:gs>
              </a:gsLst>
              <a:lin ang="2700000" scaled="1"/>
            </a:gradFill>
            <a:ln w="0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ru-RU">
                <a:latin typeface="Calibri" pitchFamily="34" charset="0"/>
              </a:endParaRPr>
            </a:p>
          </p:txBody>
        </p:sp>
      </p:grpSp>
      <p:pic>
        <p:nvPicPr>
          <p:cNvPr id="2053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12000"/>
          </a:blip>
          <a:srcRect l="2296" t="3624" r="7994" b="8681"/>
          <a:stretch>
            <a:fillRect/>
          </a:stretch>
        </p:blipFill>
        <p:spPr bwMode="auto">
          <a:xfrm>
            <a:off x="457200" y="228600"/>
            <a:ext cx="9144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1999" y="1219200"/>
            <a:ext cx="3532015" cy="4953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C:\Documents and Settings\Tester\Рабочий стол\педсоветы\ПЕЧАТЬ   нед  здоровья\IMG_1150.JPG"/>
          <p:cNvPicPr/>
          <p:nvPr/>
        </p:nvPicPr>
        <p:blipFill>
          <a:blip r:embed="rId4" cstate="print"/>
          <a:srcRect l="6917" t="10675" r="9763" b="3704"/>
          <a:stretch>
            <a:fillRect/>
          </a:stretch>
        </p:blipFill>
        <p:spPr bwMode="auto">
          <a:xfrm>
            <a:off x="685800" y="2514600"/>
            <a:ext cx="3613833" cy="2457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1153</TotalTime>
  <Words>169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5</cp:lastModifiedBy>
  <cp:revision>106</cp:revision>
  <dcterms:modified xsi:type="dcterms:W3CDTF">2013-02-27T03:30:04Z</dcterms:modified>
</cp:coreProperties>
</file>