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42984"/>
            <a:ext cx="8715404" cy="50006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Экологическое равновесие леса России</a:t>
            </a:r>
            <a:endParaRPr lang="ru-RU" sz="36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357826"/>
            <a:ext cx="1857388" cy="928694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1400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Выполнила ученица 4-А класса Коновалова Арина</a:t>
            </a:r>
            <a:endParaRPr lang="ru-RU" sz="1400" b="1" i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20482" name="AutoShape 2" descr="http://www.walls-world.ru/wallpapers/3d/wallpapers_20314_1024x7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://www.walls-world.ru/wallpapers/3d/wallpapers_20314_1024x7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://www.walls-world.ru/wallpapers/3d/wallpapers_20314_1024x7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http://freehorses.at.ua/_fr/0/588489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http://freehorses.at.ua/_fr/0/588489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http://freehorses.at.ua/_fr/0/588489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Picture 13" descr="C:\Users\DNS\Desktop\арина\ле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768065"/>
            <a:ext cx="6143668" cy="46077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0"/>
            <a:ext cx="5657864" cy="867524"/>
          </a:xfrm>
        </p:spPr>
        <p:txBody>
          <a:bodyPr>
            <a:normAutofit/>
          </a:bodyPr>
          <a:lstStyle/>
          <a:p>
            <a:r>
              <a:rPr lang="ru-RU" dirty="0" smtClean="0"/>
              <a:t>Цепь питания.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buNone/>
            </a:pP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                        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Растения</a:t>
            </a:r>
          </a:p>
          <a:p>
            <a:pPr>
              <a:buNone/>
            </a:pPr>
            <a:endParaRPr lang="ru-RU" b="1" spc="15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spc="15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 Насекомые</a:t>
            </a:r>
          </a:p>
          <a:p>
            <a:pPr>
              <a:buNone/>
            </a:pPr>
            <a:endParaRPr lang="ru-RU" b="1" spc="15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spc="15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</a:t>
            </a:r>
            <a:r>
              <a:rPr lang="ru-RU" b="1" spc="15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Птицы</a:t>
            </a:r>
            <a:r>
              <a:rPr lang="ru-RU" b="1" spc="15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Насекомоядные</a:t>
            </a:r>
          </a:p>
          <a:p>
            <a:pPr>
              <a:buNone/>
            </a:pPr>
            <a:endParaRPr lang="ru-RU" b="1" spc="15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spc="15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 Хищники      </a:t>
            </a:r>
          </a:p>
          <a:p>
            <a:pPr>
              <a:buNone/>
            </a:pPr>
            <a:r>
              <a:rPr lang="ru-RU" b="1" spc="15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b="1" spc="15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    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929058" y="1643050"/>
            <a:ext cx="500066" cy="571504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8805854">
            <a:off x="5344315" y="2592578"/>
            <a:ext cx="500066" cy="571504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3041506">
            <a:off x="2344007" y="2517601"/>
            <a:ext cx="500066" cy="571504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3379575">
            <a:off x="5000628" y="3571876"/>
            <a:ext cx="500066" cy="571504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458" name="AutoShape 2" descr="http://top-desktop.ru/files/rasteniya/1280/7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9175841">
            <a:off x="3125945" y="3522911"/>
            <a:ext cx="500066" cy="571504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ра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500042"/>
            <a:ext cx="2285986" cy="1828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нас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785794"/>
            <a:ext cx="2428860" cy="182164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" name="Рисунок 16" descr="насяд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694" y="4071942"/>
            <a:ext cx="3047988" cy="21431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8" name="Рисунок 17" descr="пти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3500438"/>
            <a:ext cx="2214578" cy="16166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хиш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8860" y="4643446"/>
            <a:ext cx="2673215" cy="20002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142852"/>
            <a:ext cx="4929222" cy="1143000"/>
          </a:xfrm>
        </p:spPr>
        <p:txBody>
          <a:bodyPr/>
          <a:lstStyle/>
          <a:p>
            <a:r>
              <a:rPr lang="ru-RU" dirty="0" smtClean="0"/>
              <a:t>Подумайте!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389120"/>
          </a:xfrm>
        </p:spPr>
        <p:txBody>
          <a:bodyPr/>
          <a:lstStyle/>
          <a:p>
            <a:r>
              <a:rPr lang="ru-RU" dirty="0" smtClean="0"/>
              <a:t>Если убрать одно звено из цепи питания то погибнет все! Например:  </a:t>
            </a:r>
            <a:r>
              <a:rPr lang="ru-RU" dirty="0" err="1" smtClean="0"/>
              <a:t>цветок-комар-ёж-сова</a:t>
            </a:r>
            <a:r>
              <a:rPr lang="ru-RU" dirty="0" smtClean="0"/>
              <a:t>, уберём ежа начнут гибнуть совы от голода, а число опасных комаров возрастёт так что даже такое маленькое и не заметное существо как ёж может стать причиной сбоя в экологическом равновесии 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608929"/>
          </a:xfrm>
        </p:spPr>
        <p:txBody>
          <a:bodyPr>
            <a:noAutofit/>
          </a:bodyPr>
          <a:lstStyle/>
          <a:p>
            <a:r>
              <a:rPr lang="ru-RU" sz="4800" dirty="0" smtClean="0"/>
              <a:t>Таймыр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14282" y="1500174"/>
            <a:ext cx="2605118" cy="3786214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Люди хотели уберечь свой скот и начали отстреливать волков и уничтожили их множество. 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Н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о люди стали замечать что число больного скота стало </a:t>
            </a:r>
            <a:r>
              <a:rPr lang="ru-RU" sz="2000" dirty="0" err="1" smtClean="0">
                <a:solidFill>
                  <a:schemeClr val="tx1">
                    <a:lumMod val="75000"/>
                  </a:schemeClr>
                </a:solidFill>
              </a:rPr>
              <a:t>рости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.</a:t>
            </a:r>
          </a:p>
          <a:p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Вывод: </a:t>
            </a:r>
            <a:r>
              <a:rPr lang="ru-RU" sz="2000" dirty="0" err="1" smtClean="0">
                <a:solidFill>
                  <a:schemeClr val="tx1">
                    <a:lumMod val="75000"/>
                  </a:schemeClr>
                </a:solidFill>
              </a:rPr>
              <a:t>Волки_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 санитары леса они  съедают останки животных.  </a:t>
            </a:r>
            <a:endParaRPr lang="ru-RU" sz="20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8" name="Рисунок 7" descr="лось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942" r="5942"/>
          <a:stretch>
            <a:fillRect/>
          </a:stretch>
        </p:blipFill>
        <p:spPr>
          <a:xfrm rot="420000">
            <a:off x="3488890" y="1345848"/>
            <a:ext cx="4617720" cy="3588806"/>
          </a:xfr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142852"/>
            <a:ext cx="2828916" cy="11532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л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572000" cy="68580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386" name="AutoShape 2" descr="http://www.allposters.com/images/pic/RIC/2400-1879~Forest-Creek-Post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пап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4387" y="214290"/>
            <a:ext cx="4399613" cy="6643710"/>
          </a:xfrm>
          <a:prstGeom prst="round2DiagRect">
            <a:avLst>
              <a:gd name="adj1" fmla="val 16667"/>
              <a:gd name="adj2" fmla="val 2307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л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57200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362" name="AutoShape 2" descr="http://festival.1september.ru/articles/614874/presentation/4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://festival.1september.ru/articles/614874/presentation/4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лз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1" y="0"/>
            <a:ext cx="457200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л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29000"/>
            <a:ext cx="457200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ло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1" y="3429000"/>
            <a:ext cx="457200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з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01517" cy="6858000"/>
          </a:xfrm>
        </p:spPr>
      </p:pic>
      <p:sp>
        <p:nvSpPr>
          <p:cNvPr id="5" name="TextBox 4"/>
          <p:cNvSpPr txBox="1"/>
          <p:nvPr/>
        </p:nvSpPr>
        <p:spPr>
          <a:xfrm>
            <a:off x="571472" y="428604"/>
            <a:ext cx="72886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Спасибо за внимание!!! Берегите природу!!!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rgbClr val="76923C"/>
      </a:dk1>
      <a:lt1>
        <a:srgbClr val="C3D69B"/>
      </a:lt1>
      <a:dk2>
        <a:srgbClr val="4F6128"/>
      </a:dk2>
      <a:lt2>
        <a:srgbClr val="C3D69B"/>
      </a:lt2>
      <a:accent1>
        <a:srgbClr val="4F81BD"/>
      </a:accent1>
      <a:accent2>
        <a:srgbClr val="9BBB59"/>
      </a:accent2>
      <a:accent3>
        <a:srgbClr val="9BBB59"/>
      </a:accent3>
      <a:accent4>
        <a:srgbClr val="8064A2"/>
      </a:accent4>
      <a:accent5>
        <a:srgbClr val="008000"/>
      </a:accent5>
      <a:accent6>
        <a:srgbClr val="00B050"/>
      </a:accent6>
      <a:hlink>
        <a:srgbClr val="FE19FF"/>
      </a:hlink>
      <a:folHlink>
        <a:srgbClr val="548DD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</TotalTime>
  <Words>116</Words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Экологическое равновесие леса России</vt:lpstr>
      <vt:lpstr>Цепь питания.</vt:lpstr>
      <vt:lpstr>Подумайте!</vt:lpstr>
      <vt:lpstr>Таймыр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Коноваловы</dc:creator>
  <cp:lastModifiedBy>DNS</cp:lastModifiedBy>
  <cp:revision>12</cp:revision>
  <dcterms:created xsi:type="dcterms:W3CDTF">2012-11-14T16:21:46Z</dcterms:created>
  <dcterms:modified xsi:type="dcterms:W3CDTF">2012-11-19T15:58:21Z</dcterms:modified>
</cp:coreProperties>
</file>