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3ACFA-1212-4C9F-93D2-A423C6890BEC}" type="datetimeFigureOut">
              <a:rPr lang="ru-RU" smtClean="0"/>
              <a:t>17.10.2011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22A26-9A11-4B5E-BFE1-FDC488B8378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3ACFA-1212-4C9F-93D2-A423C6890BEC}" type="datetimeFigureOut">
              <a:rPr lang="ru-RU" smtClean="0"/>
              <a:t>17.10.2011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22A26-9A11-4B5E-BFE1-FDC488B837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3ACFA-1212-4C9F-93D2-A423C6890BEC}" type="datetimeFigureOut">
              <a:rPr lang="ru-RU" smtClean="0"/>
              <a:t>17.10.2011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22A26-9A11-4B5E-BFE1-FDC488B837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3ACFA-1212-4C9F-93D2-A423C6890BEC}" type="datetimeFigureOut">
              <a:rPr lang="ru-RU" smtClean="0"/>
              <a:t>17.10.2011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22A26-9A11-4B5E-BFE1-FDC488B8378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3ACFA-1212-4C9F-93D2-A423C6890BEC}" type="datetimeFigureOut">
              <a:rPr lang="ru-RU" smtClean="0"/>
              <a:t>17.10.2011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22A26-9A11-4B5E-BFE1-FDC488B837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3ACFA-1212-4C9F-93D2-A423C6890BEC}" type="datetimeFigureOut">
              <a:rPr lang="ru-RU" smtClean="0"/>
              <a:t>17.10.2011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22A26-9A11-4B5E-BFE1-FDC488B8378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3ACFA-1212-4C9F-93D2-A423C6890BEC}" type="datetimeFigureOut">
              <a:rPr lang="ru-RU" smtClean="0"/>
              <a:t>17.10.2011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22A26-9A11-4B5E-BFE1-FDC488B8378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3ACFA-1212-4C9F-93D2-A423C6890BEC}" type="datetimeFigureOut">
              <a:rPr lang="ru-RU" smtClean="0"/>
              <a:t>17.10.2011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22A26-9A11-4B5E-BFE1-FDC488B837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3ACFA-1212-4C9F-93D2-A423C6890BEC}" type="datetimeFigureOut">
              <a:rPr lang="ru-RU" smtClean="0"/>
              <a:t>17.10.2011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22A26-9A11-4B5E-BFE1-FDC488B837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3ACFA-1212-4C9F-93D2-A423C6890BEC}" type="datetimeFigureOut">
              <a:rPr lang="ru-RU" smtClean="0"/>
              <a:t>17.10.2011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22A26-9A11-4B5E-BFE1-FDC488B837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3ACFA-1212-4C9F-93D2-A423C6890BEC}" type="datetimeFigureOut">
              <a:rPr lang="ru-RU" smtClean="0"/>
              <a:t>17.10.2011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22A26-9A11-4B5E-BFE1-FDC488B8378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173ACFA-1212-4C9F-93D2-A423C6890BEC}" type="datetimeFigureOut">
              <a:rPr lang="ru-RU" smtClean="0"/>
              <a:t>17.10.2011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F822A26-9A11-4B5E-BFE1-FDC488B8378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sueveriya.ru/archives/11" TargetMode="External"/><Relationship Id="rId2" Type="http://schemas.openxmlformats.org/officeDocument/2006/relationships/hyperlink" Target="http://sueveriya.ru/archives/10#January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sueveriya.ru/archives/10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sueveriya.ru/archives/511" TargetMode="Externa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56175" y="3717032"/>
            <a:ext cx="2592289" cy="2808312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Выполнил:</a:t>
            </a:r>
          </a:p>
          <a:p>
            <a:r>
              <a:rPr lang="ru-RU" dirty="0"/>
              <a:t>у</a:t>
            </a:r>
            <a:r>
              <a:rPr lang="ru-RU" dirty="0" smtClean="0"/>
              <a:t>ченик 6 класса</a:t>
            </a:r>
          </a:p>
          <a:p>
            <a:r>
              <a:rPr lang="ru-RU" dirty="0" smtClean="0"/>
              <a:t>Воловик Виталий</a:t>
            </a:r>
          </a:p>
          <a:p>
            <a:r>
              <a:rPr lang="ru-RU" dirty="0" smtClean="0"/>
              <a:t>Проверил:</a:t>
            </a:r>
          </a:p>
          <a:p>
            <a:r>
              <a:rPr lang="ru-RU" dirty="0" smtClean="0"/>
              <a:t>учитель русского языка и литературы</a:t>
            </a:r>
          </a:p>
          <a:p>
            <a:r>
              <a:rPr lang="ru-RU" dirty="0" smtClean="0"/>
              <a:t>И.В. Сергунова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620688"/>
            <a:ext cx="7175351" cy="2088232"/>
          </a:xfrm>
        </p:spPr>
        <p:txBody>
          <a:bodyPr/>
          <a:lstStyle/>
          <a:p>
            <a:pPr marL="182880" indent="0" algn="ctr">
              <a:buNone/>
            </a:pPr>
            <a:r>
              <a:rPr lang="ru-RU" dirty="0" smtClean="0">
                <a:solidFill>
                  <a:srgbClr val="FF0000"/>
                </a:solidFill>
              </a:rPr>
              <a:t>Использование чисел в УНТ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37748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395537" y="404664"/>
            <a:ext cx="6048671" cy="6192688"/>
          </a:xfrm>
        </p:spPr>
        <p:txBody>
          <a:bodyPr/>
          <a:lstStyle/>
          <a:p>
            <a:pPr marL="182880" indent="0">
              <a:buNone/>
            </a:pPr>
            <a:r>
              <a:rPr lang="ru-RU" sz="1600" dirty="0" smtClean="0"/>
              <a:t>   </a:t>
            </a:r>
            <a:r>
              <a:rPr lang="ru-RU" sz="2400" dirty="0" smtClean="0"/>
              <a:t>ФОЛЬКЛОР </a:t>
            </a:r>
            <a:r>
              <a:rPr lang="ru-RU" sz="2400" dirty="0"/>
              <a:t>— художественное творчество широких народных масс, преимущественно устно-поэтическое творчество. Термин впервые был введен в научный обиход в 1846 английским ученым Вильямом </a:t>
            </a:r>
            <a:r>
              <a:rPr lang="ru-RU" sz="2400" dirty="0" err="1"/>
              <a:t>Томсом</a:t>
            </a:r>
            <a:r>
              <a:rPr lang="ru-RU" sz="2400" dirty="0"/>
              <a:t>.</a:t>
            </a:r>
            <a:br>
              <a:rPr lang="ru-RU" sz="2400" dirty="0"/>
            </a:br>
            <a:r>
              <a:rPr lang="ru-RU" sz="2400" dirty="0"/>
              <a:t> В буквальном переводе </a:t>
            </a:r>
            <a:r>
              <a:rPr lang="ru-RU" sz="2400" dirty="0" err="1"/>
              <a:t>Folk-lore</a:t>
            </a:r>
            <a:r>
              <a:rPr lang="ru-RU" sz="2400" dirty="0"/>
              <a:t> означает: народная мудрость, народное знание. Этим термином сначала обозначали только самый предмет науки, но иногда стали им называть и научную дисциплину, этот материал изучающую; однако последнюю правильнее называть фольклористикой.</a:t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1026" name="Picture 2" descr="http://im4-tub-ru.yandex.net/i?id=234077711-13-7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5067" y="1124744"/>
            <a:ext cx="2671167" cy="404722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53101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003"/>
            <a:ext cx="3528392" cy="50087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1" y="1421753"/>
            <a:ext cx="3851920" cy="546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148791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425903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915816" cy="24104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-1"/>
            <a:ext cx="2339752" cy="29742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80288"/>
            <a:ext cx="2699792" cy="29777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9764" y="3880288"/>
            <a:ext cx="2494236" cy="29693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9582" y="1457179"/>
            <a:ext cx="2995959" cy="3907773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22673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251520" y="188640"/>
            <a:ext cx="8712967" cy="6480720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3200" u="sng" dirty="0"/>
              <a:t>Число 3</a:t>
            </a:r>
            <a:r>
              <a:rPr lang="ru-RU" sz="2000" dirty="0"/>
              <a:t> – обладает волшебными свойствами.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3200" dirty="0" smtClean="0"/>
              <a:t>Три </a:t>
            </a:r>
            <a:r>
              <a:rPr lang="ru-RU" sz="3200" dirty="0"/>
              <a:t>сына,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три </a:t>
            </a:r>
            <a:r>
              <a:rPr lang="ru-RU" sz="3200" dirty="0"/>
              <a:t>царевны</a:t>
            </a:r>
            <a:r>
              <a:rPr lang="ru-RU" sz="3200" dirty="0" smtClean="0"/>
              <a:t>,</a:t>
            </a:r>
            <a:br>
              <a:rPr lang="ru-RU" sz="3200" dirty="0" smtClean="0"/>
            </a:br>
            <a:r>
              <a:rPr lang="ru-RU" sz="3200" dirty="0" smtClean="0"/>
              <a:t>три </a:t>
            </a:r>
            <a:r>
              <a:rPr lang="ru-RU" sz="3200" dirty="0"/>
              <a:t>богатыря,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можно </a:t>
            </a:r>
            <a:r>
              <a:rPr lang="ru-RU" sz="3200" dirty="0"/>
              <a:t>загадать только три желания, или нужно пройти три испытания для того, чтобы получить то, что хочешь. </a:t>
            </a:r>
          </a:p>
        </p:txBody>
      </p:sp>
    </p:spTree>
    <p:extLst>
      <p:ext uri="{BB962C8B-B14F-4D97-AF65-F5344CB8AC3E}">
        <p14:creationId xmlns:p14="http://schemas.microsoft.com/office/powerpoint/2010/main" val="19567891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251520" y="188640"/>
            <a:ext cx="8712967" cy="6480720"/>
          </a:xfrm>
        </p:spPr>
        <p:txBody>
          <a:bodyPr/>
          <a:lstStyle/>
          <a:p>
            <a:pPr marL="182880" indent="0">
              <a:buNone/>
            </a:pPr>
            <a:r>
              <a:rPr lang="ru-RU" sz="3200" u="sng" dirty="0"/>
              <a:t>Числа четыре и шесть</a:t>
            </a:r>
            <a:r>
              <a:rPr lang="ru-RU" sz="2000" dirty="0"/>
              <a:t> самые несчастливые.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Раньше </a:t>
            </a:r>
            <a:r>
              <a:rPr lang="ru-RU" sz="2000" dirty="0"/>
              <a:t>это считалось правдой, но не сейчас. Примета эта пришла к нам еще с тех времен, когда Новый год отмечался не </a:t>
            </a:r>
            <a:r>
              <a:rPr lang="ru-RU" sz="2000" dirty="0">
                <a:hlinkClick r:id="rId2"/>
              </a:rPr>
              <a:t>1-го января</a:t>
            </a:r>
            <a:r>
              <a:rPr lang="ru-RU" sz="2000" dirty="0"/>
              <a:t>, а </a:t>
            </a:r>
            <a:r>
              <a:rPr lang="ru-RU" sz="2000" dirty="0">
                <a:hlinkClick r:id="rId3"/>
              </a:rPr>
              <a:t>1-го сентября</a:t>
            </a:r>
            <a:r>
              <a:rPr lang="ru-RU" sz="2000" dirty="0"/>
              <a:t>. </a:t>
            </a:r>
            <a:r>
              <a:rPr lang="ru-RU" sz="2000" dirty="0">
                <a:hlinkClick r:id="rId4"/>
              </a:rPr>
              <a:t>Декабрь и февраль</a:t>
            </a:r>
            <a:r>
              <a:rPr lang="ru-RU" sz="2000" dirty="0"/>
              <a:t> считались, соответственно, 4-м и 6-м месяцами. Именно на эти месяца приходятся самые большие церковные посты. В те давние времена пост соблюдался очень строго. Считалось, что даже младенцев нельзя кормить грудью. В такое время умирало очень много и детей, и взрослых. Сегодня эта примета уже не актуальна. Но, тем не менее, в сказках с этими цифрами связаны не очень хорошие события. Если мужику в сказке загадывали 4 загадки и ответ нужно дать в течение четырех дней – это к беде. То же самое касается и шестерки. Многие принцы, которые пытались спасти свою невесту от злых сил, погибали именно на шестом препятствии.</a:t>
            </a:r>
          </a:p>
        </p:txBody>
      </p:sp>
    </p:spTree>
    <p:extLst>
      <p:ext uri="{BB962C8B-B14F-4D97-AF65-F5344CB8AC3E}">
        <p14:creationId xmlns:p14="http://schemas.microsoft.com/office/powerpoint/2010/main" val="42274853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251520" y="188640"/>
            <a:ext cx="8712967" cy="6480720"/>
          </a:xfrm>
        </p:spPr>
        <p:txBody>
          <a:bodyPr/>
          <a:lstStyle/>
          <a:p>
            <a:pPr marL="182880" indent="0">
              <a:buNone/>
            </a:pPr>
            <a:r>
              <a:rPr lang="ru-RU" sz="3200" u="sng" dirty="0"/>
              <a:t>Число 7</a:t>
            </a:r>
            <a:r>
              <a:rPr lang="ru-RU" sz="2000" dirty="0"/>
              <a:t> – это спасение.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>
                <a:hlinkClick r:id="rId2"/>
              </a:rPr>
              <a:t>Семерка</a:t>
            </a:r>
            <a:r>
              <a:rPr lang="ru-RU" sz="2000" dirty="0" smtClean="0"/>
              <a:t> </a:t>
            </a:r>
            <a:r>
              <a:rPr lang="ru-RU" sz="2000" dirty="0"/>
              <a:t>всегда считалась очень счастливым числом.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Вот </a:t>
            </a:r>
            <a:r>
              <a:rPr lang="ru-RU" sz="2000" dirty="0"/>
              <a:t>и в русских народных сказках, спасти ситуацию может именно семилетняя девочка. Вспомните, хотя бы, цветик-</a:t>
            </a:r>
            <a:r>
              <a:rPr lang="ru-RU" sz="2000" dirty="0" err="1"/>
              <a:t>семицветик</a:t>
            </a:r>
            <a:r>
              <a:rPr lang="ru-RU" sz="2000" dirty="0"/>
              <a:t>. Девочка загадывала все что хотела, и только последний лепесток оказался правильным. Вернее, даже не так. Девочка только с седьмого раза смогла загадать действительно правильное желание, благодаря которому мальчик получил исцеление. В русских народных сказках, семерка символизирует познание истины, учит такой пословице, как «семь раз отмерь, и только один раз отрежь</a:t>
            </a:r>
            <a:r>
              <a:rPr lang="ru-RU" sz="2000" dirty="0" smtClean="0"/>
              <a:t>».</a:t>
            </a:r>
            <a:br>
              <a:rPr lang="ru-RU" sz="2000" dirty="0" smtClean="0"/>
            </a:br>
            <a:r>
              <a:rPr lang="ru-RU" sz="3200" u="sng" dirty="0"/>
              <a:t>Число 33 </a:t>
            </a:r>
            <a:r>
              <a:rPr lang="ru-RU" sz="2000" dirty="0"/>
              <a:t>– роковое число в сказках. Не стоит относиться к этому числу легкомысленно. Две тройки – это огромная сила и в то же время противодействие сил. Одна сила начинает мешать другой. Вот и получается противодействие. Так, в сказке Александра Сергеевича Пушкина, старуха прожила с дедом 33 года, а после этого начала требовать всевозможные блага. Помните сказку о золотой рыбке? Чем все закончилось? А как насчет тридцати трех богатырей? Огромная сила, против которой не устоит ни один враг. Размышляя о роковом значении числа 33, не стоит забывать, что Иисус Христос был распят именно в 33 года.</a:t>
            </a:r>
          </a:p>
        </p:txBody>
      </p:sp>
    </p:spTree>
    <p:extLst>
      <p:ext uri="{BB962C8B-B14F-4D97-AF65-F5344CB8AC3E}">
        <p14:creationId xmlns:p14="http://schemas.microsoft.com/office/powerpoint/2010/main" val="22973997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251520" y="188640"/>
            <a:ext cx="8712967" cy="6480720"/>
          </a:xfrm>
        </p:spPr>
        <p:txBody>
          <a:bodyPr/>
          <a:lstStyle/>
          <a:p>
            <a:pPr marL="182880" indent="0">
              <a:buNone/>
            </a:pPr>
            <a:r>
              <a:rPr lang="ru-RU" sz="2800" u="sng" dirty="0"/>
              <a:t>За тридевять земель, в тридесятом царстве… </a:t>
            </a:r>
            <a:r>
              <a:rPr lang="ru-RU" sz="2000" dirty="0"/>
              <a:t>Именно такими словами чаще всего начинаются все сказки, да и в течение сказки не раз повторяются. В большинстве сказок, особенно более позднего периода, эти слова использовались как обычная и привычная присказка. Но далеко не каждый знает, что это, своего рода, определение расстояния до того места, где происходили события. А если быть точнее, какое количество времени понадобится для того, чтобы туда добраться. Тридевять земель – это ни что иное, как число 27. Именно такое количество дней, по древнему календарю, длился лунный месяц. Значит, пешком пришлось бы идти именно столько дней. А вот тридесятое государство – это выражение пошло от крестьян. Они не умели считать больше, чем до десяти. Поэтому, три раза по десять – это значит то, что место находится настолько далеко, что дойти туда просто нереально. Для наших предков именно эти места считались недосягаемыми. Вот и получается, что для наших далеких предков числа 27 и 30 были тем пределом, за которым творились чудеса. А в чудеса люди верили всегда.</a:t>
            </a:r>
          </a:p>
        </p:txBody>
      </p:sp>
    </p:spTree>
    <p:extLst>
      <p:ext uri="{BB962C8B-B14F-4D97-AF65-F5344CB8AC3E}">
        <p14:creationId xmlns:p14="http://schemas.microsoft.com/office/powerpoint/2010/main" val="1611289413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36</TotalTime>
  <Words>267</Words>
  <Application>Microsoft Office PowerPoint</Application>
  <PresentationFormat>Экран (4:3)</PresentationFormat>
  <Paragraphs>12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Воздушный поток</vt:lpstr>
      <vt:lpstr>Использование чисел в УНТ</vt:lpstr>
      <vt:lpstr>   ФОЛЬКЛОР — художественное творчество широких народных масс, преимущественно устно-поэтическое творчество. Термин впервые был введен в научный обиход в 1846 английским ученым Вильямом Томсом.  В буквальном переводе Folk-lore означает: народная мудрость, народное знание. Этим термином сначала обозначали только самый предмет науки, но иногда стали им называть и научную дисциплину, этот материал изучающую; однако последнюю правильнее называть фольклористикой.  </vt:lpstr>
      <vt:lpstr>Презентация PowerPoint</vt:lpstr>
      <vt:lpstr>Презентация PowerPoint</vt:lpstr>
      <vt:lpstr>Презентация PowerPoint</vt:lpstr>
      <vt:lpstr>Число 3 – обладает волшебными свойствами.  Три сына,  три царевны, три богатыря,  можно загадать только три желания, или нужно пройти три испытания для того, чтобы получить то, что хочешь. </vt:lpstr>
      <vt:lpstr>Числа четыре и шесть самые несчастливые.  Раньше это считалось правдой, но не сейчас. Примета эта пришла к нам еще с тех времен, когда Новый год отмечался не 1-го января, а 1-го сентября. Декабрь и февраль считались, соответственно, 4-м и 6-м месяцами. Именно на эти месяца приходятся самые большие церковные посты. В те давние времена пост соблюдался очень строго. Считалось, что даже младенцев нельзя кормить грудью. В такое время умирало очень много и детей, и взрослых. Сегодня эта примета уже не актуальна. Но, тем не менее, в сказках с этими цифрами связаны не очень хорошие события. Если мужику в сказке загадывали 4 загадки и ответ нужно дать в течение четырех дней – это к беде. То же самое касается и шестерки. Многие принцы, которые пытались спасти свою невесту от злых сил, погибали именно на шестом препятствии.</vt:lpstr>
      <vt:lpstr>Число 7 – это спасение.  Семерка всегда считалась очень счастливым числом.  Вот и в русских народных сказках, спасти ситуацию может именно семилетняя девочка. Вспомните, хотя бы, цветик-семицветик. Девочка загадывала все что хотела, и только последний лепесток оказался правильным. Вернее, даже не так. Девочка только с седьмого раза смогла загадать действительно правильное желание, благодаря которому мальчик получил исцеление. В русских народных сказках, семерка символизирует познание истины, учит такой пословице, как «семь раз отмерь, и только один раз отрежь». Число 33 – роковое число в сказках. Не стоит относиться к этому числу легкомысленно. Две тройки – это огромная сила и в то же время противодействие сил. Одна сила начинает мешать другой. Вот и получается противодействие. Так, в сказке Александра Сергеевича Пушкина, старуха прожила с дедом 33 года, а после этого начала требовать всевозможные блага. Помните сказку о золотой рыбке? Чем все закончилось? А как насчет тридцати трех богатырей? Огромная сила, против которой не устоит ни один враг. Размышляя о роковом значении числа 33, не стоит забывать, что Иисус Христос был распят именно в 33 года.</vt:lpstr>
      <vt:lpstr>За тридевять земель, в тридесятом царстве… Именно такими словами чаще всего начинаются все сказки, да и в течение сказки не раз повторяются. В большинстве сказок, особенно более позднего периода, эти слова использовались как обычная и привычная присказка. Но далеко не каждый знает, что это, своего рода, определение расстояния до того места, где происходили события. А если быть точнее, какое количество времени понадобится для того, чтобы туда добраться. Тридевять земель – это ни что иное, как число 27. Именно такое количество дней, по древнему календарю, длился лунный месяц. Значит, пешком пришлось бы идти именно столько дней. А вот тридесятое государство – это выражение пошло от крестьян. Они не умели считать больше, чем до десяти. Поэтому, три раза по десять – это значит то, что место находится настолько далеко, что дойти туда просто нереально. Для наших предков именно эти места считались недосягаемыми. Вот и получается, что для наших далеких предков числа 27 и 30 были тем пределом, за которым творились чудеса. А в чудеса люди верили всегда.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чисел в УНТ</dc:title>
  <dc:creator>классы</dc:creator>
  <cp:lastModifiedBy>классы</cp:lastModifiedBy>
  <cp:revision>6</cp:revision>
  <dcterms:created xsi:type="dcterms:W3CDTF">2011-10-17T06:49:11Z</dcterms:created>
  <dcterms:modified xsi:type="dcterms:W3CDTF">2011-10-17T09:40:40Z</dcterms:modified>
</cp:coreProperties>
</file>