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5" saveSubsetFonts="1">
  <p:sldMasterIdLst>
    <p:sldMasterId id="2147483651" r:id="rId1"/>
  </p:sldMasterIdLst>
  <p:handoutMasterIdLst>
    <p:handoutMasterId r:id="rId8"/>
  </p:handoutMasterIdLst>
  <p:sldIdLst>
    <p:sldId id="263" r:id="rId2"/>
    <p:sldId id="264" r:id="rId3"/>
    <p:sldId id="257" r:id="rId4"/>
    <p:sldId id="258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00" autoAdjust="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BA1440-3B9C-4380-A562-5A02D376B004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FCEE4E-E75D-4E10-B5E9-7F0D0D533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1" y="2130426"/>
            <a:ext cx="7772400" cy="1470025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1" y="3886200"/>
            <a:ext cx="6400801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Образец подзаголовка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5172A-6982-4AB7-B0A7-0B2DD809CED7}" type="datetimeFigureOut">
              <a:rPr lang="en-US"/>
              <a:pPr>
                <a:defRPr/>
              </a:pPr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43E56-360E-4CDC-8385-206386F025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20162-993B-478E-956F-240B7B871C78}" type="datetimeFigureOut">
              <a:rPr lang="en-US"/>
              <a:pPr>
                <a:defRPr/>
              </a:pPr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38698-880E-488C-B69A-21FC3A1AAE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1" y="274640"/>
            <a:ext cx="2057400" cy="5851525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374A2-D37B-48CA-95E8-040CDF9078D8}" type="datetimeFigureOut">
              <a:rPr lang="en-US"/>
              <a:pPr>
                <a:defRPr/>
              </a:pPr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330B4-20B8-4D86-8B9D-D2EB35B3BE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09ECB-AF57-4982-B8D8-E5C6C6D035E1}" type="datetimeFigureOut">
              <a:rPr lang="en-US"/>
              <a:pPr>
                <a:defRPr/>
              </a:pPr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D453D-325D-4705-A3DC-C966400CF0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4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4" y="2906715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8224F6-75EE-49F2-8A29-B8FF00E382D2}" type="datetimeFigureOut">
              <a:rPr lang="en-US"/>
              <a:pPr>
                <a:defRPr/>
              </a:pPr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07BDF-722D-4BE2-9A1E-E75BCEEFF0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199" y="1600202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DFFC1-4C1B-4FB8-B398-627CB6C3A9FD}" type="datetimeFigureOut">
              <a:rPr lang="en-US"/>
              <a:pPr>
                <a:defRPr/>
              </a:pPr>
              <a:t>1/24/2011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0982B-CAD8-4A74-98B0-61227FCCBA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D5F3E-DF4A-4A89-B0E5-EC9235430479}" type="datetimeFigureOut">
              <a:rPr lang="en-US"/>
              <a:pPr>
                <a:defRPr/>
              </a:pPr>
              <a:t>1/24/2011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220C8-53AA-473F-9ED5-8E4885BC95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49558-D735-4286-A24A-A7457E5189A2}" type="datetimeFigureOut">
              <a:rPr lang="en-US"/>
              <a:pPr>
                <a:defRPr/>
              </a:pPr>
              <a:t>1/24/2011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6C0B2-A88B-4013-8B1A-477689E9B3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B2DD1-5884-4491-99B2-9D86AB93A72D}" type="datetimeFigureOut">
              <a:rPr lang="en-US"/>
              <a:pPr>
                <a:defRPr/>
              </a:pPr>
              <a:t>1/24/2011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B276D-E2A1-4B44-BE8A-915AD2B0D3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49" y="273052"/>
            <a:ext cx="511175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7D612-1512-4F4C-A1C7-77ABFD1CABCC}" type="datetimeFigureOut">
              <a:rPr lang="en-US"/>
              <a:pPr>
                <a:defRPr/>
              </a:pPr>
              <a:t>1/24/2011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2041A-C14A-43F1-A379-05D43EA959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413B0-8F4D-4B1E-9F21-F2105AFA05B8}" type="datetimeFigureOut">
              <a:rPr lang="en-US"/>
              <a:pPr>
                <a:defRPr/>
              </a:pPr>
              <a:t>1/24/2011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2CEBE-5DD7-49C5-9D3F-B49BD6669A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E7ABC6D-0485-4A13-8CC2-47DC0B58C6B5}" type="datetimeFigureOut">
              <a:rPr lang="en-US"/>
              <a:pPr>
                <a:defRPr/>
              </a:pPr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199" y="6356351"/>
            <a:ext cx="21336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A54FFBD-8EA3-4060-8085-26B29CCBDC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5" r:id="rId2"/>
    <p:sldLayoutId id="2147483664" r:id="rId3"/>
    <p:sldLayoutId id="2147483663" r:id="rId4"/>
    <p:sldLayoutId id="2147483662" r:id="rId5"/>
    <p:sldLayoutId id="2147483661" r:id="rId6"/>
    <p:sldLayoutId id="2147483660" r:id="rId7"/>
    <p:sldLayoutId id="2147483659" r:id="rId8"/>
    <p:sldLayoutId id="2147483658" r:id="rId9"/>
    <p:sldLayoutId id="2147483657" r:id="rId10"/>
    <p:sldLayoutId id="214748365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/>
              <a:t>Эрик </a:t>
            </a:r>
            <a:r>
              <a:rPr lang="ru-RU" sz="3200" dirty="0" err="1" smtClean="0"/>
              <a:t>Вайенмайер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«Семь вершин мира»</a:t>
            </a:r>
            <a:endParaRPr lang="ru-RU" dirty="0"/>
          </a:p>
        </p:txBody>
      </p:sp>
      <p:pic>
        <p:nvPicPr>
          <p:cNvPr id="5" name="Содержимое 4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86201" y="228600"/>
            <a:ext cx="4991100" cy="28956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sz="2000" dirty="0" smtClean="0"/>
          </a:p>
          <a:p>
            <a:r>
              <a:rPr lang="ru-RU" sz="2000" dirty="0" smtClean="0"/>
              <a:t>Далеко не каждый физически здоровый и сильный человек отважится заняться альпинизмом, поэтому в 2001 году люди с трудом верили облетевшей весь мир сенсационной вести о покорении самой высокой горной вершины Эвереста слепым альпинистом.</a:t>
            </a:r>
          </a:p>
          <a:p>
            <a:endParaRPr lang="ru-RU" sz="2000" dirty="0"/>
          </a:p>
        </p:txBody>
      </p:sp>
      <p:pic>
        <p:nvPicPr>
          <p:cNvPr id="6" name="Рисунок 5" descr="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86201" y="3200400"/>
            <a:ext cx="4914900" cy="310515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neinvalid.ru/wp-content/uploads/2010/09/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4762500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neinvalid.ru/wp-content/uploads/2010/09/1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228600"/>
            <a:ext cx="46101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343400" y="3556771"/>
            <a:ext cx="48006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  <a:t>1. Мак-Кинли (Северная Америка) – 6194 м</a:t>
            </a:r>
            <a:b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  <a:t>2. Килиманджаро (Африка) – 5895 м</a:t>
            </a:r>
            <a:b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  <a:t>3. </a:t>
            </a:r>
            <a:r>
              <a:rPr kumimoji="0" lang="ru-RU" sz="2000" b="1" i="0" u="sng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  <a:t>Аконкагуа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  <a:t> (Южная Америка) – 6960 м</a:t>
            </a:r>
            <a:b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  <a:t>4. </a:t>
            </a:r>
            <a:r>
              <a:rPr kumimoji="0" lang="ru-RU" sz="2000" b="1" i="0" u="sng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  <a:t>Винсон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  <a:t> (Антарктида) – 4897 м</a:t>
            </a:r>
            <a:b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  <a:t>5. Эверест (Азия) – 8848 м</a:t>
            </a:r>
            <a:b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  <a:t>6. Эльбрус (Европа) – 5642 м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" name="Рисунок 6" descr="http://neinvalid.ru/wp-content/uploads/2010/09/1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505200"/>
            <a:ext cx="403860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152400" y="457200"/>
            <a:ext cx="8839200" cy="2609850"/>
          </a:xfrm>
        </p:spPr>
        <p:txBody>
          <a:bodyPr>
            <a:noAutofit/>
          </a:bodyPr>
          <a:lstStyle/>
          <a:p>
            <a:pPr eaLnBrk="1" hangingPunct="1"/>
            <a:r>
              <a:rPr lang="en-US" sz="7200" b="1" smtClean="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PER ASPERA AD ASTRA</a:t>
            </a:r>
            <a:endParaRPr lang="ru-RU" sz="7200" b="1" smtClean="0">
              <a:solidFill>
                <a:srgbClr val="17375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4294967295"/>
          </p:nvPr>
        </p:nvSpPr>
        <p:spPr>
          <a:xfrm>
            <a:off x="152400" y="3657600"/>
            <a:ext cx="8839200" cy="2743200"/>
          </a:xfrm>
        </p:spPr>
        <p:txBody>
          <a:bodyPr rtlCol="0">
            <a:no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600" b="1" kern="1200" dirty="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ЧЕРЕЗ ТЕРНИИ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600" b="1" kern="1200" dirty="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 ЗВЁЗДАМ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l" eaLnBrk="1" hangingPunct="1"/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Тернии -</a:t>
            </a:r>
          </a:p>
        </p:txBody>
      </p:sp>
      <p:sp>
        <p:nvSpPr>
          <p:cNvPr id="27650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устаревшее значение </a:t>
            </a:r>
            <a:r>
              <a:rPr lang="ru-RU" sz="5400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всякое колючее растение </a:t>
            </a:r>
          </a:p>
          <a:p>
            <a:pPr eaLnBrk="1" hangingPunct="1"/>
            <a:r>
              <a:rPr lang="ru-RU" sz="4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переносное значение - </a:t>
            </a:r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u="sng" dirty="0" smtClean="0">
                <a:latin typeface="Times New Roman" pitchFamily="18" charset="0"/>
                <a:cs typeface="Times New Roman" pitchFamily="18" charset="0"/>
              </a:rPr>
              <a:t>трудности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400" u="sng" dirty="0" smtClean="0">
                <a:latin typeface="Times New Roman" pitchFamily="18" charset="0"/>
                <a:cs typeface="Times New Roman" pitchFamily="18" charset="0"/>
              </a:rPr>
              <a:t>невзгоды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(жизни)</a:t>
            </a:r>
          </a:p>
          <a:p>
            <a:pPr eaLnBrk="1" hangingPunct="1">
              <a:buNone/>
            </a:pPr>
            <a:endParaRPr lang="ru-RU" dirty="0" smtClean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7400" y="1295401"/>
            <a:ext cx="5410200" cy="2655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ЧЕРЕЗ ТЕРНИИ К ЗВЁЗДАМ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487362"/>
          </a:xfrm>
        </p:spPr>
        <p:txBody>
          <a:bodyPr/>
          <a:lstStyle/>
          <a:p>
            <a:pPr lvl="0"/>
            <a:r>
              <a:rPr lang="ru-RU" sz="2800" b="1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ЛИЧНОСТНЫЕ КАЧЕСТВА ЧЕЛОВЕКА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52400" y="457199"/>
          <a:ext cx="8610601" cy="618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3401"/>
                <a:gridCol w="4267200"/>
              </a:tblGrid>
              <a:tr h="6095999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Активность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Быстрота в принятии решений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Вера в себя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Готовность</a:t>
                      </a:r>
                      <a:r>
                        <a:rPr lang="ru-RU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к действию</a:t>
                      </a:r>
                    </a:p>
                    <a:p>
                      <a:r>
                        <a:rPr lang="ru-RU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Дисциплинированность</a:t>
                      </a:r>
                    </a:p>
                    <a:p>
                      <a:r>
                        <a:rPr lang="ru-RU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Доброта</a:t>
                      </a:r>
                    </a:p>
                    <a:p>
                      <a:r>
                        <a:rPr lang="ru-RU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Культурность</a:t>
                      </a:r>
                    </a:p>
                    <a:p>
                      <a:r>
                        <a:rPr lang="ru-RU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Надежность</a:t>
                      </a:r>
                    </a:p>
                    <a:p>
                      <a:r>
                        <a:rPr lang="ru-RU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Общительность</a:t>
                      </a:r>
                    </a:p>
                    <a:p>
                      <a:r>
                        <a:rPr lang="ru-RU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Оптимизм</a:t>
                      </a:r>
                    </a:p>
                    <a:p>
                      <a:r>
                        <a:rPr lang="ru-RU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Ответственность</a:t>
                      </a:r>
                    </a:p>
                    <a:p>
                      <a:r>
                        <a:rPr lang="ru-RU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Работоспособность</a:t>
                      </a:r>
                    </a:p>
                    <a:p>
                      <a:r>
                        <a:rPr lang="ru-RU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Развитое воображение</a:t>
                      </a:r>
                    </a:p>
                    <a:p>
                      <a:r>
                        <a:rPr lang="ru-RU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Способность защищать свои взгляды</a:t>
                      </a:r>
                    </a:p>
                    <a:p>
                      <a:r>
                        <a:rPr lang="ru-RU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Тактичность</a:t>
                      </a:r>
                    </a:p>
                    <a:p>
                      <a:r>
                        <a:rPr lang="ru-RU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Терпеливость</a:t>
                      </a:r>
                    </a:p>
                    <a:p>
                      <a:r>
                        <a:rPr lang="ru-RU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Терпимость</a:t>
                      </a:r>
                    </a:p>
                    <a:p>
                      <a:r>
                        <a:rPr lang="ru-RU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Трудолюбие</a:t>
                      </a:r>
                    </a:p>
                    <a:p>
                      <a:r>
                        <a:rPr lang="ru-RU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Уверенность в себе</a:t>
                      </a:r>
                    </a:p>
                    <a:p>
                      <a:r>
                        <a:rPr lang="ru-RU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Ум</a:t>
                      </a:r>
                    </a:p>
                    <a:p>
                      <a:r>
                        <a:rPr lang="ru-RU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Упорство</a:t>
                      </a:r>
                    </a:p>
                    <a:p>
                      <a:r>
                        <a:rPr lang="ru-RU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Честность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Энергичность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Целеустремленность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Широта взглядов</a:t>
                      </a: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Агрессивность</a:t>
                      </a:r>
                      <a:endParaRPr lang="en-US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Беззаботность</a:t>
                      </a:r>
                      <a:endParaRPr lang="en-US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Безответственность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Безразличность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Грубость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Вспыльчивость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Жестокость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Заносчивость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Лень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Навязчивость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Нахальство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Несдержанность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Нечестность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Небрежность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Несправедливость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Неумение владеть собой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Неорганизованность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Недоверчивость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Недисциплинированность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Раздражительность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Равнодушие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Халатность</a:t>
                      </a:r>
                    </a:p>
                    <a:p>
                      <a:r>
                        <a:rPr lang="ru-RU" sz="1600" b="1" kern="120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Эгоизм</a:t>
                      </a:r>
                      <a:endParaRPr lang="ru-RU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9" marR="91439"/>
                </a:tc>
              </a:tr>
            </a:tbl>
          </a:graphicData>
        </a:graphic>
      </p:graphicFrame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Globe</Template>
  <TotalTime>271</TotalTime>
  <Words>143</Words>
  <Application>Microsoft Office PowerPoint</Application>
  <PresentationFormat>Экран (4:3)</PresentationFormat>
  <Paragraphs>60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Office Theme</vt:lpstr>
      <vt:lpstr>Эрик Вайенмайер «Семь вершин мира»</vt:lpstr>
      <vt:lpstr>Слайд 6</vt:lpstr>
      <vt:lpstr>PER ASPERA AD ASTRA</vt:lpstr>
      <vt:lpstr>Тернии -</vt:lpstr>
      <vt:lpstr>Слайд 9</vt:lpstr>
      <vt:lpstr>ЛИЧНОСТНЫЕ КАЧЕСТВА ЧЕЛОВЕКА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36</cp:revision>
  <dcterms:modified xsi:type="dcterms:W3CDTF">2011-01-24T15:10:29Z</dcterms:modified>
</cp:coreProperties>
</file>