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61" r:id="rId5"/>
    <p:sldId id="262" r:id="rId6"/>
    <p:sldId id="264" r:id="rId7"/>
    <p:sldId id="267" r:id="rId8"/>
    <p:sldId id="265" r:id="rId9"/>
    <p:sldId id="263" r:id="rId10"/>
    <p:sldId id="266" r:id="rId1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360"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4"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2" name="Title 1"/>
          <p:cNvSpPr>
            <a:spLocks noGrp="1"/>
          </p:cNvSpPr>
          <p:nvPr>
            <p:ph type="ctrTitle"/>
          </p:nvPr>
        </p:nvSpPr>
        <p:spPr>
          <a:xfrm>
            <a:off x="1371600" y="1859280"/>
            <a:ext cx="6400800" cy="1295400"/>
          </a:xfrm>
        </p:spPr>
        <p:txBody>
          <a:bodyPr/>
          <a:lstStyle/>
          <a:p>
            <a:r>
              <a:rPr lang="ru-RU" smtClean="0"/>
              <a:t>Образец заголовка</a:t>
            </a:r>
            <a:endParaRPr lang="en-US" dirty="0"/>
          </a:p>
        </p:txBody>
      </p:sp>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5" name="Date Placeholder 3"/>
          <p:cNvSpPr>
            <a:spLocks noGrp="1"/>
          </p:cNvSpPr>
          <p:nvPr>
            <p:ph type="dt" sz="half" idx="10"/>
          </p:nvPr>
        </p:nvSpPr>
        <p:spPr/>
        <p:txBody>
          <a:bodyPr/>
          <a:lstStyle>
            <a:lvl1pPr>
              <a:defRPr/>
            </a:lvl1pPr>
          </a:lstStyle>
          <a:p>
            <a:pPr>
              <a:defRPr/>
            </a:pPr>
            <a:fld id="{60E2890D-9B56-43A2-A07A-DF85F68538E3}" type="datetimeFigureOut">
              <a:rPr lang="ru-RU"/>
              <a:pPr>
                <a:defRPr/>
              </a:pPr>
              <a:t>27.02.2013</a:t>
            </a:fld>
            <a:endParaRPr lang="ru-RU" dirty="0"/>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F0307D48-3C62-4CFA-86FD-A457EBDB9766}" type="slidenum">
              <a:rPr lang="ru-RU"/>
              <a:pPr>
                <a:defRPr/>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a:ln/>
        </p:spPr>
        <p:txBody>
          <a:bodyPr/>
          <a:lstStyle>
            <a:lvl1pPr>
              <a:defRPr/>
            </a:lvl1pPr>
          </a:lstStyle>
          <a:p>
            <a:pPr>
              <a:defRPr/>
            </a:pPr>
            <a:fld id="{6014FF32-ACCA-4B5B-A773-4B951B297ED6}" type="datetimeFigureOut">
              <a:rPr lang="ru-RU"/>
              <a:pPr>
                <a:defRPr/>
              </a:pPr>
              <a:t>27.02.2013</a:t>
            </a:fld>
            <a:endParaRPr lang="ru-RU" dirty="0"/>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285FD051-1605-4F6E-A4C0-EC2B47398BF3}" type="slidenum">
              <a:rPr lang="ru-RU"/>
              <a:pPr>
                <a:defRPr/>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a:ln/>
        </p:spPr>
        <p:txBody>
          <a:bodyPr/>
          <a:lstStyle>
            <a:lvl1pPr>
              <a:defRPr/>
            </a:lvl1pPr>
          </a:lstStyle>
          <a:p>
            <a:pPr>
              <a:defRPr/>
            </a:pPr>
            <a:fld id="{2131E584-D9CD-4DCE-9962-88DE9C3BBA59}" type="datetimeFigureOut">
              <a:rPr lang="ru-RU"/>
              <a:pPr>
                <a:defRPr/>
              </a:pPr>
              <a:t>27.02.2013</a:t>
            </a:fld>
            <a:endParaRPr lang="ru-RU" dirty="0"/>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71864201-452F-4D21-AC7E-9FAC92AED8CC}" type="slidenum">
              <a:rPr lang="ru-RU"/>
              <a:pPr>
                <a:defRPr/>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4"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fld id="{530E3D46-A624-4466-9FED-B6B96E11DAD8}" type="datetimeFigureOut">
              <a:rPr lang="ru-RU"/>
              <a:pPr>
                <a:defRPr/>
              </a:pPr>
              <a:t>27.02.2013</a:t>
            </a:fld>
            <a:endParaRPr lang="ru-RU" dirty="0"/>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B25F3C25-5132-4B37-8353-75835245CE0F}" type="slidenum">
              <a:rPr lang="ru-RU"/>
              <a:pPr>
                <a:defRPr/>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4"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pic>
        <p:nvPicPr>
          <p:cNvPr id="5"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lstStyle>
            <a:lvl1pPr algn="ctr">
              <a:defRPr sz="36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6" name="Date Placeholder 3"/>
          <p:cNvSpPr>
            <a:spLocks noGrp="1"/>
          </p:cNvSpPr>
          <p:nvPr>
            <p:ph type="dt" sz="half" idx="10"/>
          </p:nvPr>
        </p:nvSpPr>
        <p:spPr/>
        <p:txBody>
          <a:bodyPr/>
          <a:lstStyle>
            <a:lvl1pPr>
              <a:defRPr/>
            </a:lvl1pPr>
          </a:lstStyle>
          <a:p>
            <a:pPr>
              <a:defRPr/>
            </a:pPr>
            <a:fld id="{D971B192-8E42-4B53-943C-8E8DDE5A08CB}" type="datetimeFigureOut">
              <a:rPr lang="ru-RU"/>
              <a:pPr>
                <a:defRPr/>
              </a:pPr>
              <a:t>27.02.2013</a:t>
            </a:fld>
            <a:endParaRPr lang="ru-RU" dirty="0"/>
          </a:p>
        </p:txBody>
      </p:sp>
      <p:sp>
        <p:nvSpPr>
          <p:cNvPr id="7" name="Footer Placeholder 4"/>
          <p:cNvSpPr>
            <a:spLocks noGrp="1"/>
          </p:cNvSpPr>
          <p:nvPr>
            <p:ph type="ftr" sz="quarter" idx="11"/>
          </p:nvPr>
        </p:nvSpPr>
        <p:spPr/>
        <p:txBody>
          <a:bodyPr/>
          <a:lstStyle>
            <a:lvl1pPr>
              <a:defRPr/>
            </a:lvl1pPr>
          </a:lstStyle>
          <a:p>
            <a:pPr>
              <a:defRPr/>
            </a:pPr>
            <a:endParaRPr lang="ru-RU"/>
          </a:p>
        </p:txBody>
      </p:sp>
      <p:sp>
        <p:nvSpPr>
          <p:cNvPr id="8" name="Slide Number Placeholder 5"/>
          <p:cNvSpPr>
            <a:spLocks noGrp="1"/>
          </p:cNvSpPr>
          <p:nvPr>
            <p:ph type="sldNum" sz="quarter" idx="12"/>
          </p:nvPr>
        </p:nvSpPr>
        <p:spPr/>
        <p:txBody>
          <a:bodyPr/>
          <a:lstStyle>
            <a:lvl1pPr>
              <a:defRPr/>
            </a:lvl1pPr>
          </a:lstStyle>
          <a:p>
            <a:pPr>
              <a:defRPr/>
            </a:pPr>
            <a:fld id="{6C66AE76-8541-4169-8196-E3E309A48066}" type="slidenum">
              <a:rPr lang="ru-RU"/>
              <a:pPr>
                <a:defRPr/>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5"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
        <p:nvSpPr>
          <p:cNvPr id="10" name="Content Placeholder 9"/>
          <p:cNvSpPr>
            <a:spLocks noGrp="1"/>
          </p:cNvSpPr>
          <p:nvPr>
            <p:ph sz="quarter" idx="13"/>
          </p:nvPr>
        </p:nvSpPr>
        <p:spPr>
          <a:xfrm>
            <a:off x="1371600" y="2438400"/>
            <a:ext cx="3124200" cy="3124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p:txBody>
          <a:bodyPr/>
          <a:lstStyle/>
          <a:p>
            <a:r>
              <a:rPr lang="ru-RU" smtClean="0"/>
              <a:t>Образец заголовка</a:t>
            </a:r>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6" name="Date Placeholder 4"/>
          <p:cNvSpPr>
            <a:spLocks noGrp="1"/>
          </p:cNvSpPr>
          <p:nvPr>
            <p:ph type="dt" sz="half" idx="15"/>
          </p:nvPr>
        </p:nvSpPr>
        <p:spPr/>
        <p:txBody>
          <a:bodyPr/>
          <a:lstStyle>
            <a:lvl1pPr>
              <a:defRPr/>
            </a:lvl1pPr>
          </a:lstStyle>
          <a:p>
            <a:pPr>
              <a:defRPr/>
            </a:pPr>
            <a:fld id="{703A2991-F390-423A-8B72-C501D91B12F5}" type="datetimeFigureOut">
              <a:rPr lang="ru-RU"/>
              <a:pPr>
                <a:defRPr/>
              </a:pPr>
              <a:t>27.02.2013</a:t>
            </a:fld>
            <a:endParaRPr lang="ru-RU" dirty="0"/>
          </a:p>
        </p:txBody>
      </p:sp>
      <p:sp>
        <p:nvSpPr>
          <p:cNvPr id="7" name="Footer Placeholder 5"/>
          <p:cNvSpPr>
            <a:spLocks noGrp="1"/>
          </p:cNvSpPr>
          <p:nvPr>
            <p:ph type="ftr" sz="quarter" idx="16"/>
          </p:nvPr>
        </p:nvSpPr>
        <p:spPr/>
        <p:txBody>
          <a:bodyPr/>
          <a:lstStyle>
            <a:lvl1pPr>
              <a:defRPr/>
            </a:lvl1pPr>
          </a:lstStyle>
          <a:p>
            <a:pPr>
              <a:defRPr/>
            </a:pPr>
            <a:endParaRPr lang="ru-RU"/>
          </a:p>
        </p:txBody>
      </p:sp>
      <p:sp>
        <p:nvSpPr>
          <p:cNvPr id="8" name="Slide Number Placeholder 6"/>
          <p:cNvSpPr>
            <a:spLocks noGrp="1"/>
          </p:cNvSpPr>
          <p:nvPr>
            <p:ph type="sldNum" sz="quarter" idx="17"/>
          </p:nvPr>
        </p:nvSpPr>
        <p:spPr/>
        <p:txBody>
          <a:bodyPr/>
          <a:lstStyle>
            <a:lvl1pPr>
              <a:defRPr/>
            </a:lvl1pPr>
          </a:lstStyle>
          <a:p>
            <a:pPr>
              <a:defRPr/>
            </a:pPr>
            <a:fld id="{82C42F20-BA0A-4FD0-BCA6-3B065CEB8421}" type="slidenum">
              <a:rPr lang="ru-RU"/>
              <a:pPr>
                <a:defRPr/>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7" name="Picture 11" descr="flourish2.png"/>
          <p:cNvPicPr>
            <a:picLocks noChangeAspect="1"/>
          </p:cNvPicPr>
          <p:nvPr/>
        </p:nvPicPr>
        <p:blipFill>
          <a:blip r:embed="rId2">
            <a:clrChange>
              <a:clrFrom>
                <a:srgbClr val="000000"/>
              </a:clrFrom>
              <a:clrTo>
                <a:srgbClr val="000000">
                  <a:alpha val="0"/>
                </a:srgbClr>
              </a:clrTo>
            </a:clrChange>
            <a:lum bright="-14000"/>
          </a:blip>
          <a:srcRect/>
          <a:stretch>
            <a:fillRect/>
          </a:stretch>
        </p:blipFill>
        <p:spPr bwMode="auto">
          <a:xfrm>
            <a:off x="0" y="1619250"/>
            <a:ext cx="9144000" cy="931863"/>
          </a:xfrm>
          <a:prstGeom prst="rect">
            <a:avLst/>
          </a:prstGeom>
          <a:noFill/>
          <a:ln w="9525">
            <a:noFill/>
            <a:miter lim="800000"/>
            <a:headEnd/>
            <a:tailEnd/>
          </a:ln>
        </p:spPr>
      </p:pic>
      <p:sp>
        <p:nvSpPr>
          <p:cNvPr id="11" name="Content Placeholder 10"/>
          <p:cNvSpPr>
            <a:spLocks noGrp="1"/>
          </p:cNvSpPr>
          <p:nvPr>
            <p:ph sz="quarter" idx="13"/>
          </p:nvPr>
        </p:nvSpPr>
        <p:spPr>
          <a:xfrm>
            <a:off x="1371600" y="2819400"/>
            <a:ext cx="3124200" cy="2743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Date Placeholder 6"/>
          <p:cNvSpPr>
            <a:spLocks noGrp="1"/>
          </p:cNvSpPr>
          <p:nvPr>
            <p:ph type="dt" sz="half" idx="15"/>
          </p:nvPr>
        </p:nvSpPr>
        <p:spPr/>
        <p:txBody>
          <a:bodyPr/>
          <a:lstStyle>
            <a:lvl1pPr>
              <a:defRPr/>
            </a:lvl1pPr>
          </a:lstStyle>
          <a:p>
            <a:pPr>
              <a:defRPr/>
            </a:pPr>
            <a:fld id="{4A455798-2CA9-4CAA-960B-D99B9A312493}" type="datetimeFigureOut">
              <a:rPr lang="ru-RU"/>
              <a:pPr>
                <a:defRPr/>
              </a:pPr>
              <a:t>27.02.2013</a:t>
            </a:fld>
            <a:endParaRPr lang="ru-RU" dirty="0"/>
          </a:p>
        </p:txBody>
      </p:sp>
      <p:sp>
        <p:nvSpPr>
          <p:cNvPr id="9" name="Footer Placeholder 7"/>
          <p:cNvSpPr>
            <a:spLocks noGrp="1"/>
          </p:cNvSpPr>
          <p:nvPr>
            <p:ph type="ftr" sz="quarter" idx="16"/>
          </p:nvPr>
        </p:nvSpPr>
        <p:spPr/>
        <p:txBody>
          <a:bodyPr/>
          <a:lstStyle>
            <a:lvl1pPr>
              <a:defRPr/>
            </a:lvl1pPr>
          </a:lstStyle>
          <a:p>
            <a:pPr>
              <a:defRPr/>
            </a:pPr>
            <a:endParaRPr lang="ru-RU"/>
          </a:p>
        </p:txBody>
      </p:sp>
      <p:sp>
        <p:nvSpPr>
          <p:cNvPr id="10" name="Slide Number Placeholder 8"/>
          <p:cNvSpPr>
            <a:spLocks noGrp="1"/>
          </p:cNvSpPr>
          <p:nvPr>
            <p:ph type="sldNum" sz="quarter" idx="17"/>
          </p:nvPr>
        </p:nvSpPr>
        <p:spPr/>
        <p:txBody>
          <a:bodyPr/>
          <a:lstStyle>
            <a:lvl1pPr>
              <a:defRPr/>
            </a:lvl1pPr>
          </a:lstStyle>
          <a:p>
            <a:pPr>
              <a:defRPr/>
            </a:pPr>
            <a:fld id="{D89A983B-6A02-47AC-A841-5FB7BAF7A287}" type="slidenum">
              <a:rPr lang="ru-RU"/>
              <a:pPr>
                <a:defRPr/>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3"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a:p>
        </p:txBody>
      </p:sp>
      <p:sp>
        <p:nvSpPr>
          <p:cNvPr id="4" name="Date Placeholder 2"/>
          <p:cNvSpPr>
            <a:spLocks noGrp="1"/>
          </p:cNvSpPr>
          <p:nvPr>
            <p:ph type="dt" sz="half" idx="10"/>
          </p:nvPr>
        </p:nvSpPr>
        <p:spPr/>
        <p:txBody>
          <a:bodyPr/>
          <a:lstStyle>
            <a:lvl1pPr>
              <a:defRPr/>
            </a:lvl1pPr>
          </a:lstStyle>
          <a:p>
            <a:pPr>
              <a:defRPr/>
            </a:pPr>
            <a:fld id="{AB723E89-804A-4F86-840A-62750117194B}" type="datetimeFigureOut">
              <a:rPr lang="ru-RU"/>
              <a:pPr>
                <a:defRPr/>
              </a:pPr>
              <a:t>27.02.2013</a:t>
            </a:fld>
            <a:endParaRPr lang="ru-RU" dirty="0"/>
          </a:p>
        </p:txBody>
      </p:sp>
      <p:sp>
        <p:nvSpPr>
          <p:cNvPr id="5" name="Footer Placeholder 3"/>
          <p:cNvSpPr>
            <a:spLocks noGrp="1"/>
          </p:cNvSpPr>
          <p:nvPr>
            <p:ph type="ftr" sz="quarter" idx="11"/>
          </p:nvPr>
        </p:nvSpPr>
        <p:spPr/>
        <p:txBody>
          <a:bodyPr/>
          <a:lstStyle>
            <a:lvl1pPr>
              <a:defRPr/>
            </a:lvl1pPr>
          </a:lstStyle>
          <a:p>
            <a:pPr>
              <a:defRPr/>
            </a:pPr>
            <a:endParaRPr lang="ru-RU"/>
          </a:p>
        </p:txBody>
      </p:sp>
      <p:sp>
        <p:nvSpPr>
          <p:cNvPr id="6" name="Slide Number Placeholder 4"/>
          <p:cNvSpPr>
            <a:spLocks noGrp="1"/>
          </p:cNvSpPr>
          <p:nvPr>
            <p:ph type="sldNum" sz="quarter" idx="12"/>
          </p:nvPr>
        </p:nvSpPr>
        <p:spPr/>
        <p:txBody>
          <a:bodyPr/>
          <a:lstStyle>
            <a:lvl1pPr>
              <a:defRPr/>
            </a:lvl1pPr>
          </a:lstStyle>
          <a:p>
            <a:pPr>
              <a:defRPr/>
            </a:pPr>
            <a:fld id="{96CC57D5-320C-46EB-BD99-65AE5E65688D}" type="slidenum">
              <a:rPr lang="ru-RU"/>
              <a:pPr>
                <a:defRPr/>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a:ln/>
        </p:spPr>
        <p:txBody>
          <a:bodyPr/>
          <a:lstStyle>
            <a:lvl1pPr>
              <a:defRPr/>
            </a:lvl1pPr>
          </a:lstStyle>
          <a:p>
            <a:pPr>
              <a:defRPr/>
            </a:pPr>
            <a:fld id="{E5A42554-F24D-498E-A032-15D54E8A7ED5}" type="datetimeFigureOut">
              <a:rPr lang="ru-RU"/>
              <a:pPr>
                <a:defRPr/>
              </a:pPr>
              <a:t>27.02.2013</a:t>
            </a:fld>
            <a:endParaRPr lang="ru-RU" dirty="0"/>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CC6945F5-E014-4CA8-B0C5-57DF6FEB72FE}" type="slidenum">
              <a:rPr lang="ru-RU"/>
              <a:pPr>
                <a:defRPr/>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oAutofit/>
          </a:bodyPr>
          <a:lstStyle>
            <a:lvl1pPr algn="ctr">
              <a:defRPr sz="1700" b="1" cap="all" spc="0" baseline="0"/>
            </a:lvl1pPr>
          </a:lstStyle>
          <a:p>
            <a:r>
              <a:rPr lang="ru-RU" smtClean="0"/>
              <a:t>Образец заголовка</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Content Placeholder 8"/>
          <p:cNvSpPr>
            <a:spLocks noGrp="1"/>
          </p:cNvSpPr>
          <p:nvPr>
            <p:ph sz="quarter" idx="13"/>
          </p:nvPr>
        </p:nvSpPr>
        <p:spPr>
          <a:xfrm>
            <a:off x="1371600" y="1676400"/>
            <a:ext cx="3276600" cy="3505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4"/>
          </p:nvPr>
        </p:nvSpPr>
        <p:spPr>
          <a:ln/>
        </p:spPr>
        <p:txBody>
          <a:bodyPr/>
          <a:lstStyle>
            <a:lvl1pPr>
              <a:defRPr/>
            </a:lvl1pPr>
          </a:lstStyle>
          <a:p>
            <a:pPr>
              <a:defRPr/>
            </a:pPr>
            <a:fld id="{C8514B72-1C40-40E8-8632-E4DC959A93BF}" type="datetimeFigureOut">
              <a:rPr lang="ru-RU"/>
              <a:pPr>
                <a:defRPr/>
              </a:pPr>
              <a:t>27.02.2013</a:t>
            </a:fld>
            <a:endParaRPr lang="ru-RU" dirty="0"/>
          </a:p>
        </p:txBody>
      </p:sp>
      <p:sp>
        <p:nvSpPr>
          <p:cNvPr id="6" name="Footer Placeholder 4"/>
          <p:cNvSpPr>
            <a:spLocks noGrp="1"/>
          </p:cNvSpPr>
          <p:nvPr>
            <p:ph type="ftr" sz="quarter" idx="15"/>
          </p:nvPr>
        </p:nvSpPr>
        <p:spPr/>
        <p:txBody>
          <a:bodyPr/>
          <a:lstStyle>
            <a:lvl1pPr>
              <a:defRPr/>
            </a:lvl1pPr>
          </a:lstStyle>
          <a:p>
            <a:pPr>
              <a:defRPr/>
            </a:pPr>
            <a:endParaRPr lang="ru-RU"/>
          </a:p>
        </p:txBody>
      </p:sp>
      <p:sp>
        <p:nvSpPr>
          <p:cNvPr id="7" name="Slide Number Placeholder 5"/>
          <p:cNvSpPr>
            <a:spLocks noGrp="1"/>
          </p:cNvSpPr>
          <p:nvPr>
            <p:ph type="sldNum" sz="quarter" idx="16"/>
          </p:nvPr>
        </p:nvSpPr>
        <p:spPr/>
        <p:txBody>
          <a:bodyPr/>
          <a:lstStyle>
            <a:lvl1pPr>
              <a:defRPr/>
            </a:lvl1pPr>
          </a:lstStyle>
          <a:p>
            <a:pPr>
              <a:defRPr/>
            </a:pPr>
            <a:fld id="{80C3773F-8953-49A4-84D4-4771261CDA8B}" type="slidenum">
              <a:rPr lang="ru-RU"/>
              <a:pPr>
                <a:defRPr/>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5" name="Plaque 9"/>
          <p:cNvSpPr/>
          <p:nvPr/>
        </p:nvSpPr>
        <p:spPr>
          <a:xfrm>
            <a:off x="1463675" y="1847850"/>
            <a:ext cx="3089275" cy="3089275"/>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4953000" y="1676400"/>
            <a:ext cx="2819400" cy="599440"/>
          </a:xfrm>
        </p:spPr>
        <p:txBody>
          <a:bodyPr>
            <a:noAutofit/>
          </a:bodyPr>
          <a:lstStyle>
            <a:lvl1pPr algn="ctr">
              <a:defRPr sz="1700" b="1" cap="all" spc="0" baseline="0"/>
            </a:lvl1pPr>
          </a:lstStyle>
          <a:p>
            <a:r>
              <a:rPr lang="ru-RU" smtClean="0"/>
              <a:t>Образец заголовка</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rtlCol="0">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dirty="0" smtClean="0"/>
              <a:t>Вставка рисунка</a:t>
            </a:r>
            <a:endParaRPr lang="en-US" noProof="0"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Date Placeholder 4"/>
          <p:cNvSpPr>
            <a:spLocks noGrp="1"/>
          </p:cNvSpPr>
          <p:nvPr>
            <p:ph type="dt" sz="half" idx="10"/>
          </p:nvPr>
        </p:nvSpPr>
        <p:spPr/>
        <p:txBody>
          <a:bodyPr/>
          <a:lstStyle>
            <a:lvl1pPr>
              <a:defRPr/>
            </a:lvl1pPr>
          </a:lstStyle>
          <a:p>
            <a:pPr>
              <a:defRPr/>
            </a:pPr>
            <a:fld id="{EB9BD451-DDFD-4929-A0E6-2731D2C16470}" type="datetimeFigureOut">
              <a:rPr lang="ru-RU"/>
              <a:pPr>
                <a:defRPr/>
              </a:pPr>
              <a:t>27.02.2013</a:t>
            </a:fld>
            <a:endParaRPr lang="ru-RU" dirty="0"/>
          </a:p>
        </p:txBody>
      </p:sp>
      <p:sp>
        <p:nvSpPr>
          <p:cNvPr id="7" name="Footer Placeholder 5"/>
          <p:cNvSpPr>
            <a:spLocks noGrp="1"/>
          </p:cNvSpPr>
          <p:nvPr>
            <p:ph type="ftr" sz="quarter" idx="11"/>
          </p:nvPr>
        </p:nvSpPr>
        <p:spPr/>
        <p:txBody>
          <a:bodyPr/>
          <a:lstStyle>
            <a:lvl1pPr>
              <a:defRPr/>
            </a:lvl1pPr>
          </a:lstStyle>
          <a:p>
            <a:pPr>
              <a:defRPr/>
            </a:pPr>
            <a:endParaRPr lang="ru-RU"/>
          </a:p>
        </p:txBody>
      </p:sp>
      <p:sp>
        <p:nvSpPr>
          <p:cNvPr id="8" name="Slide Number Placeholder 6"/>
          <p:cNvSpPr>
            <a:spLocks noGrp="1"/>
          </p:cNvSpPr>
          <p:nvPr>
            <p:ph type="sldNum" sz="quarter" idx="12"/>
          </p:nvPr>
        </p:nvSpPr>
        <p:spPr/>
        <p:txBody>
          <a:bodyPr/>
          <a:lstStyle>
            <a:lvl1pPr>
              <a:defRPr/>
            </a:lvl1pPr>
          </a:lstStyle>
          <a:p>
            <a:pPr>
              <a:defRPr/>
            </a:pPr>
            <a:fld id="{043392B9-03F3-46A2-B80F-AF87ABEF3E0E}" type="slidenum">
              <a:rPr lang="ru-RU"/>
              <a:pPr>
                <a:defRPr/>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7" descr="window3.png"/>
          <p:cNvPicPr>
            <a:picLocks noChangeAspect="1"/>
          </p:cNvPicPr>
          <p:nvPr/>
        </p:nvPicPr>
        <p:blipFill>
          <a:blip r:embed="rId13"/>
          <a:srcRect/>
          <a:stretch>
            <a:fillRect/>
          </a:stretch>
        </p:blipFill>
        <p:spPr bwMode="auto">
          <a:xfrm>
            <a:off x="0" y="0"/>
            <a:ext cx="9144000" cy="6858000"/>
          </a:xfrm>
          <a:prstGeom prst="rect">
            <a:avLst/>
          </a:prstGeom>
          <a:noFill/>
          <a:ln w="9525">
            <a:noFill/>
            <a:miter lim="800000"/>
            <a:headEnd/>
            <a:tailEnd/>
          </a:ln>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1028" name="Text Placeholder 2"/>
          <p:cNvSpPr>
            <a:spLocks noGrp="1"/>
          </p:cNvSpPr>
          <p:nvPr>
            <p:ph type="body" idx="1"/>
          </p:nvPr>
        </p:nvSpPr>
        <p:spPr bwMode="auto">
          <a:xfrm>
            <a:off x="1371600" y="2057400"/>
            <a:ext cx="6400800" cy="3429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fontAlgn="auto">
              <a:spcBef>
                <a:spcPts val="0"/>
              </a:spcBef>
              <a:spcAft>
                <a:spcPts val="0"/>
              </a:spcAft>
              <a:defRPr sz="1100" baseline="0">
                <a:solidFill>
                  <a:schemeClr val="accent1">
                    <a:lumMod val="60000"/>
                    <a:lumOff val="40000"/>
                  </a:schemeClr>
                </a:solidFill>
                <a:latin typeface="+mn-lt"/>
              </a:defRPr>
            </a:lvl1pPr>
          </a:lstStyle>
          <a:p>
            <a:pPr>
              <a:defRPr/>
            </a:pPr>
            <a:fld id="{BEB5151A-2B22-41CB-A107-F5C812DBDFFE}" type="datetimeFigureOut">
              <a:rPr lang="ru-RU"/>
              <a:pPr>
                <a:defRPr/>
              </a:pPr>
              <a:t>27.02.2013</a:t>
            </a:fld>
            <a:endParaRPr lang="ru-RU" dirty="0"/>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fontAlgn="auto">
              <a:spcBef>
                <a:spcPts val="0"/>
              </a:spcBef>
              <a:spcAft>
                <a:spcPts val="0"/>
              </a:spcAft>
              <a:defRPr sz="1100" baseline="0">
                <a:solidFill>
                  <a:schemeClr val="accent1">
                    <a:lumMod val="60000"/>
                    <a:lumOff val="40000"/>
                  </a:schemeClr>
                </a:solidFill>
                <a:latin typeface="+mn-lt"/>
              </a:defRPr>
            </a:lvl1pPr>
          </a:lstStyle>
          <a:p>
            <a:pPr>
              <a:defRPr/>
            </a:pPr>
            <a:endParaRPr lang="ru-RU"/>
          </a:p>
        </p:txBody>
      </p:sp>
      <p:sp>
        <p:nvSpPr>
          <p:cNvPr id="6" name="Slide Number Placeholder 5"/>
          <p:cNvSpPr>
            <a:spLocks noGrp="1"/>
          </p:cNvSpPr>
          <p:nvPr>
            <p:ph type="sldNum" sz="quarter" idx="4"/>
          </p:nvPr>
        </p:nvSpPr>
        <p:spPr bwMode="white">
          <a:xfrm>
            <a:off x="6675438" y="6364288"/>
            <a:ext cx="2133600" cy="365125"/>
          </a:xfrm>
          <a:prstGeom prst="rect">
            <a:avLst/>
          </a:prstGeom>
        </p:spPr>
        <p:txBody>
          <a:bodyPr vert="horz" lIns="91440" tIns="45720" rIns="91440" bIns="45720" rtlCol="0" anchor="ctr"/>
          <a:lstStyle>
            <a:lvl1pPr algn="r" fontAlgn="auto">
              <a:spcBef>
                <a:spcPts val="0"/>
              </a:spcBef>
              <a:spcAft>
                <a:spcPts val="0"/>
              </a:spcAft>
              <a:defRPr sz="1200" b="1" baseline="0">
                <a:solidFill>
                  <a:schemeClr val="accent1">
                    <a:lumMod val="60000"/>
                    <a:lumOff val="40000"/>
                  </a:schemeClr>
                </a:solidFill>
                <a:latin typeface="+mn-lt"/>
              </a:defRPr>
            </a:lvl1pPr>
          </a:lstStyle>
          <a:p>
            <a:pPr>
              <a:defRPr/>
            </a:pPr>
            <a:fld id="{8D034F36-313C-439C-AD06-C898FAD44DF3}" type="slidenum">
              <a:rPr lang="ru-RU"/>
              <a:pPr>
                <a:defRPr/>
              </a:pPr>
              <a:t>‹#›</a:t>
            </a:fld>
            <a:endParaRPr lang="ru-RU" dirty="0"/>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1" r:id="rId7"/>
    <p:sldLayoutId id="2147483670" r:id="rId8"/>
    <p:sldLayoutId id="2147483678" r:id="rId9"/>
    <p:sldLayoutId id="2147483669" r:id="rId10"/>
    <p:sldLayoutId id="2147483668" r:id="rId11"/>
  </p:sldLayoutIdLst>
  <p:txStyles>
    <p:titleStyle>
      <a:lvl1pPr algn="ctr" rtl="0" eaLnBrk="0" fontAlgn="base" hangingPunct="0">
        <a:spcBef>
          <a:spcPct val="0"/>
        </a:spcBef>
        <a:spcAft>
          <a:spcPct val="0"/>
        </a:spcAft>
        <a:defRPr sz="3600" kern="1200" cap="all" spc="3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Constantia" pitchFamily="18" charset="0"/>
        </a:defRPr>
      </a:lvl2pPr>
      <a:lvl3pPr algn="ctr" rtl="0" eaLnBrk="0" fontAlgn="base" hangingPunct="0">
        <a:spcBef>
          <a:spcPct val="0"/>
        </a:spcBef>
        <a:spcAft>
          <a:spcPct val="0"/>
        </a:spcAft>
        <a:defRPr sz="3600">
          <a:solidFill>
            <a:schemeClr val="tx1"/>
          </a:solidFill>
          <a:latin typeface="Constantia" pitchFamily="18" charset="0"/>
        </a:defRPr>
      </a:lvl3pPr>
      <a:lvl4pPr algn="ctr" rtl="0" eaLnBrk="0" fontAlgn="base" hangingPunct="0">
        <a:spcBef>
          <a:spcPct val="0"/>
        </a:spcBef>
        <a:spcAft>
          <a:spcPct val="0"/>
        </a:spcAft>
        <a:defRPr sz="3600">
          <a:solidFill>
            <a:schemeClr val="tx1"/>
          </a:solidFill>
          <a:latin typeface="Constantia" pitchFamily="18" charset="0"/>
        </a:defRPr>
      </a:lvl4pPr>
      <a:lvl5pPr algn="ctr" rtl="0" eaLnBrk="0" fontAlgn="base" hangingPunct="0">
        <a:spcBef>
          <a:spcPct val="0"/>
        </a:spcBef>
        <a:spcAft>
          <a:spcPct val="0"/>
        </a:spcAft>
        <a:defRPr sz="3600">
          <a:solidFill>
            <a:schemeClr val="tx1"/>
          </a:solidFill>
          <a:latin typeface="Constantia"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indent="-273050" algn="l" rtl="0" eaLnBrk="0" fontAlgn="base" hangingPunct="0">
        <a:lnSpc>
          <a:spcPct val="150000"/>
        </a:lnSpc>
        <a:spcBef>
          <a:spcPct val="20000"/>
        </a:spcBef>
        <a:spcAft>
          <a:spcPct val="0"/>
        </a:spcAft>
        <a:buFont typeface="Wingdings" pitchFamily="2" charset="2"/>
        <a:buChar char="v"/>
        <a:defRPr kern="1200">
          <a:solidFill>
            <a:schemeClr val="tx1"/>
          </a:solidFill>
          <a:latin typeface="+mn-lt"/>
          <a:ea typeface="+mn-ea"/>
          <a:cs typeface="+mn-cs"/>
        </a:defRPr>
      </a:lvl1pPr>
      <a:lvl2pPr marL="742950" indent="-228600" algn="l" rtl="0" eaLnBrk="0" fontAlgn="base" hangingPunct="0">
        <a:spcBef>
          <a:spcPct val="20000"/>
        </a:spcBef>
        <a:spcAft>
          <a:spcPct val="0"/>
        </a:spcAft>
        <a:buFont typeface="Arial" charset="0"/>
        <a:buChar char="•"/>
        <a:defRPr sz="16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1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4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76375" y="2276475"/>
            <a:ext cx="6400800" cy="1944688"/>
          </a:xfrm>
        </p:spPr>
        <p:txBody>
          <a:bodyPr>
            <a:noAutofit/>
          </a:bodyPr>
          <a:lstStyle/>
          <a:p>
            <a:pPr eaLnBrk="1" fontAlgn="auto" hangingPunct="1">
              <a:spcAft>
                <a:spcPts val="0"/>
              </a:spcAft>
              <a:defRPr/>
            </a:pPr>
            <a:r>
              <a:rPr lang="en-US" sz="6600" dirty="0"/>
              <a:t>Saint-Petersburg</a:t>
            </a:r>
            <a:endParaRPr lang="ru-RU" sz="6600" dirty="0"/>
          </a:p>
        </p:txBody>
      </p:sp>
      <p:sp>
        <p:nvSpPr>
          <p:cNvPr id="3" name="Подзаголовок 2"/>
          <p:cNvSpPr>
            <a:spLocks noGrp="1"/>
          </p:cNvSpPr>
          <p:nvPr>
            <p:ph type="subTitle" idx="1"/>
          </p:nvPr>
        </p:nvSpPr>
        <p:spPr>
          <a:xfrm flipH="1">
            <a:off x="7772400" y="3429000"/>
            <a:ext cx="46038" cy="46038"/>
          </a:xfrm>
        </p:spPr>
        <p:txBody>
          <a:bodyPr rtlCol="0">
            <a:normAutofit fontScale="25000" lnSpcReduction="20000"/>
          </a:bodyPr>
          <a:lstStyle/>
          <a:p>
            <a:pPr eaLnBrk="1" fontAlgn="auto" hangingPunct="1">
              <a:spcAft>
                <a:spcPts val="0"/>
              </a:spcAft>
              <a:defRPr/>
            </a:pP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p:txBody>
          <a:bodyPr rtlCol="0">
            <a:normAutofit fontScale="77500" lnSpcReduction="20000"/>
          </a:bodyPr>
          <a:lstStyle/>
          <a:p>
            <a:pPr indent="-274320" eaLnBrk="1" fontAlgn="auto" hangingPunct="1">
              <a:spcAft>
                <a:spcPts val="0"/>
              </a:spcAft>
              <a:defRPr/>
            </a:pPr>
            <a:r>
              <a:rPr lang="en-US" dirty="0"/>
              <a:t>Petrodvorets is world-renowned for its fountains, palace-and-park ensemble.</a:t>
            </a:r>
          </a:p>
          <a:p>
            <a:pPr indent="-274320" eaLnBrk="1" fontAlgn="auto" hangingPunct="1">
              <a:spcAft>
                <a:spcPts val="0"/>
              </a:spcAft>
              <a:defRPr/>
            </a:pPr>
            <a:endParaRPr lang="en-US" dirty="0"/>
          </a:p>
          <a:p>
            <a:pPr indent="-274320" eaLnBrk="1" fontAlgn="auto" hangingPunct="1">
              <a:spcAft>
                <a:spcPts val="0"/>
              </a:spcAft>
              <a:defRPr/>
            </a:pPr>
            <a:r>
              <a:rPr lang="en-US" dirty="0"/>
              <a:t>The idea of creating a suburban royal residence, which is not inferior to Versailles in France, came to Peter I in 1714. The general concept of planning of parks and palaces of Peterhof belongs to the emperor.</a:t>
            </a:r>
            <a:endParaRPr lang="ru-RU" dirty="0"/>
          </a:p>
        </p:txBody>
      </p:sp>
      <p:sp>
        <p:nvSpPr>
          <p:cNvPr id="3" name="Заголовок 2"/>
          <p:cNvSpPr>
            <a:spLocks noGrp="1"/>
          </p:cNvSpPr>
          <p:nvPr>
            <p:ph type="title"/>
          </p:nvPr>
        </p:nvSpPr>
        <p:spPr/>
        <p:txBody>
          <a:bodyPr/>
          <a:lstStyle/>
          <a:p>
            <a:pPr eaLnBrk="1" fontAlgn="auto" hangingPunct="1">
              <a:spcAft>
                <a:spcPts val="0"/>
              </a:spcAft>
              <a:defRPr/>
            </a:pPr>
            <a:r>
              <a:rPr lang="en-US" dirty="0" smtClean="0"/>
              <a:t>Peterhof</a:t>
            </a:r>
            <a:endParaRPr lang="ru-RU" dirty="0"/>
          </a:p>
        </p:txBody>
      </p:sp>
      <p:pic>
        <p:nvPicPr>
          <p:cNvPr id="22531" name="Объект 4"/>
          <p:cNvPicPr>
            <a:picLocks noGrp="1" noChangeAspect="1"/>
          </p:cNvPicPr>
          <p:nvPr>
            <p:ph sz="quarter" idx="14"/>
          </p:nvPr>
        </p:nvPicPr>
        <p:blipFill>
          <a:blip r:embed="rId2"/>
          <a:srcRect/>
          <a:stretch>
            <a:fillRect/>
          </a:stretch>
        </p:blipFill>
        <p:spPr>
          <a:xfrm>
            <a:off x="4643438" y="2565400"/>
            <a:ext cx="3576637" cy="2603500"/>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Объект 6"/>
          <p:cNvPicPr>
            <a:picLocks noGrp="1" noChangeAspect="1"/>
          </p:cNvPicPr>
          <p:nvPr>
            <p:ph sz="quarter" idx="13"/>
          </p:nvPr>
        </p:nvPicPr>
        <p:blipFill>
          <a:blip r:embed="rId2"/>
          <a:srcRect/>
          <a:stretch>
            <a:fillRect/>
          </a:stretch>
        </p:blipFill>
        <p:spPr>
          <a:xfrm>
            <a:off x="971550" y="2492375"/>
            <a:ext cx="3668713" cy="2249488"/>
          </a:xfrm>
        </p:spPr>
      </p:pic>
      <p:sp>
        <p:nvSpPr>
          <p:cNvPr id="4" name="Заголовок 3"/>
          <p:cNvSpPr>
            <a:spLocks noGrp="1"/>
          </p:cNvSpPr>
          <p:nvPr>
            <p:ph type="title"/>
          </p:nvPr>
        </p:nvSpPr>
        <p:spPr/>
        <p:txBody>
          <a:bodyPr/>
          <a:lstStyle/>
          <a:p>
            <a:pPr eaLnBrk="1" fontAlgn="auto" hangingPunct="1">
              <a:spcAft>
                <a:spcPts val="0"/>
              </a:spcAft>
              <a:defRPr/>
            </a:pPr>
            <a:r>
              <a:rPr lang="en-US" dirty="0"/>
              <a:t>Hermitage</a:t>
            </a:r>
            <a:endParaRPr lang="ru-RU" dirty="0"/>
          </a:p>
        </p:txBody>
      </p:sp>
      <p:sp>
        <p:nvSpPr>
          <p:cNvPr id="14339" name="Объект 5"/>
          <p:cNvSpPr>
            <a:spLocks noGrp="1"/>
          </p:cNvSpPr>
          <p:nvPr>
            <p:ph sz="quarter" idx="14"/>
          </p:nvPr>
        </p:nvSpPr>
        <p:spPr>
          <a:xfrm>
            <a:off x="5219700" y="2492375"/>
            <a:ext cx="3124200" cy="3124200"/>
          </a:xfrm>
        </p:spPr>
        <p:txBody>
          <a:bodyPr/>
          <a:lstStyle/>
          <a:p>
            <a:pPr eaLnBrk="1" hangingPunct="1"/>
            <a:r>
              <a:rPr lang="en-US" smtClean="0"/>
              <a:t>The Hermitage Beginning of the collection of the museum begins with 1764, when the German merchant Gockovskiy gave Russia a collection of 225 paintings in the account of the debt</a:t>
            </a:r>
            <a:endParaRPr lang="ru-RU"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pPr eaLnBrk="1" fontAlgn="auto" hangingPunct="1">
              <a:spcAft>
                <a:spcPts val="0"/>
              </a:spcAft>
              <a:defRPr/>
            </a:pPr>
            <a:r>
              <a:rPr lang="en-US" dirty="0"/>
              <a:t>The bronze horseman</a:t>
            </a:r>
            <a:endParaRPr lang="ru-RU" dirty="0"/>
          </a:p>
        </p:txBody>
      </p:sp>
      <p:sp>
        <p:nvSpPr>
          <p:cNvPr id="15363" name="Объект 3"/>
          <p:cNvSpPr>
            <a:spLocks noGrp="1"/>
          </p:cNvSpPr>
          <p:nvPr>
            <p:ph sz="quarter" idx="14"/>
          </p:nvPr>
        </p:nvSpPr>
        <p:spPr/>
        <p:txBody>
          <a:bodyPr/>
          <a:lstStyle/>
          <a:p>
            <a:pPr eaLnBrk="1" hangingPunct="1"/>
            <a:r>
              <a:rPr lang="en-US" smtClean="0"/>
              <a:t>The monument was inaugurated on August 7, 1782. Arhichector-Feltan.</a:t>
            </a:r>
            <a:endParaRPr lang="ru-RU" smtClean="0"/>
          </a:p>
        </p:txBody>
      </p:sp>
      <p:pic>
        <p:nvPicPr>
          <p:cNvPr id="15365" name="Picture 5" descr="250px-Bronze_Horseman002"/>
          <p:cNvPicPr>
            <a:picLocks noChangeAspect="1" noChangeArrowheads="1"/>
          </p:cNvPicPr>
          <p:nvPr/>
        </p:nvPicPr>
        <p:blipFill>
          <a:blip r:embed="rId2"/>
          <a:srcRect/>
          <a:stretch>
            <a:fillRect/>
          </a:stretch>
        </p:blipFill>
        <p:spPr bwMode="auto">
          <a:xfrm>
            <a:off x="1187450" y="1989138"/>
            <a:ext cx="2811463" cy="3744912"/>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476375" y="1412875"/>
            <a:ext cx="6400800" cy="685800"/>
          </a:xfrm>
        </p:spPr>
        <p:txBody>
          <a:bodyPr>
            <a:normAutofit fontScale="90000"/>
          </a:bodyPr>
          <a:lstStyle/>
          <a:p>
            <a:pPr eaLnBrk="1" fontAlgn="auto" hangingPunct="1">
              <a:spcAft>
                <a:spcPts val="0"/>
              </a:spcAft>
              <a:defRPr/>
            </a:pPr>
            <a:r>
              <a:rPr lang="en-US" dirty="0"/>
              <a:t>Temple of the Savior on Blood</a:t>
            </a:r>
            <a:endParaRPr lang="ru-RU" dirty="0"/>
          </a:p>
        </p:txBody>
      </p:sp>
      <p:sp>
        <p:nvSpPr>
          <p:cNvPr id="4" name="Объект 3"/>
          <p:cNvSpPr>
            <a:spLocks noGrp="1"/>
          </p:cNvSpPr>
          <p:nvPr>
            <p:ph sz="quarter" idx="14"/>
          </p:nvPr>
        </p:nvSpPr>
        <p:spPr/>
        <p:txBody>
          <a:bodyPr rtlCol="0">
            <a:normAutofit fontScale="77500" lnSpcReduction="20000"/>
          </a:bodyPr>
          <a:lstStyle/>
          <a:p>
            <a:pPr indent="-274320" eaLnBrk="1" fontAlgn="auto" hangingPunct="1">
              <a:spcAft>
                <a:spcPts val="0"/>
              </a:spcAft>
              <a:defRPr/>
            </a:pPr>
            <a:r>
              <a:rPr lang="en-US" dirty="0"/>
              <a:t>Temple of the Savior on Blood in St. Petersburg is a museum and a monument of the Russian architecture. Was erected on the orders of Alexander III and the decision of the Synod of bishops on the site where on march 1, 1881 народоволец AND. Гриневицкий mortally wounded Alexander II, whom the people called the Tsar-Liberator for the abolition of serfdom.</a:t>
            </a:r>
            <a:endParaRPr lang="ru-RU" dirty="0"/>
          </a:p>
        </p:txBody>
      </p:sp>
      <p:pic>
        <p:nvPicPr>
          <p:cNvPr id="16389" name="Picture 5" descr="thumb_COLOURBOX4562554"/>
          <p:cNvPicPr>
            <a:picLocks noChangeAspect="1" noChangeArrowheads="1"/>
          </p:cNvPicPr>
          <p:nvPr/>
        </p:nvPicPr>
        <p:blipFill>
          <a:blip r:embed="rId2"/>
          <a:srcRect/>
          <a:stretch>
            <a:fillRect/>
          </a:stretch>
        </p:blipFill>
        <p:spPr bwMode="auto">
          <a:xfrm>
            <a:off x="1187450" y="1916113"/>
            <a:ext cx="2971800" cy="360045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pPr eaLnBrk="1" fontAlgn="auto" hangingPunct="1">
              <a:spcAft>
                <a:spcPts val="0"/>
              </a:spcAft>
              <a:defRPr/>
            </a:pPr>
            <a:r>
              <a:rPr lang="en-US" dirty="0"/>
              <a:t>Kunstkamera</a:t>
            </a:r>
            <a:endParaRPr lang="ru-RU" dirty="0"/>
          </a:p>
        </p:txBody>
      </p:sp>
      <p:sp>
        <p:nvSpPr>
          <p:cNvPr id="4" name="Объект 3"/>
          <p:cNvSpPr>
            <a:spLocks noGrp="1"/>
          </p:cNvSpPr>
          <p:nvPr>
            <p:ph sz="quarter" idx="14"/>
          </p:nvPr>
        </p:nvSpPr>
        <p:spPr/>
        <p:txBody>
          <a:bodyPr rtlCol="0">
            <a:normAutofit fontScale="85000" lnSpcReduction="10000"/>
          </a:bodyPr>
          <a:lstStyle/>
          <a:p>
            <a:pPr indent="-274320" eaLnBrk="1" fontAlgn="auto" hangingPunct="1">
              <a:spcAft>
                <a:spcPts val="0"/>
              </a:spcAft>
              <a:defRPr/>
            </a:pPr>
            <a:r>
              <a:rPr lang="en-US" dirty="0"/>
              <a:t>The date of founding the museum - 1714. It was at this time a collection of rarities of the sovereign </a:t>
            </a:r>
            <a:r>
              <a:rPr lang="en-US" dirty="0" smtClean="0"/>
              <a:t>Кун</a:t>
            </a:r>
            <a:r>
              <a:rPr lang="ru-RU" dirty="0" smtClean="0"/>
              <a:t>с</a:t>
            </a:r>
            <a:r>
              <a:rPr lang="en-US" dirty="0" smtClean="0"/>
              <a:t>ткамера</a:t>
            </a:r>
            <a:r>
              <a:rPr lang="en-US" dirty="0"/>
              <a:t>, was transported from Moscow to the Summer palace of </a:t>
            </a:r>
            <a:r>
              <a:rPr lang="en-US" dirty="0" smtClean="0"/>
              <a:t>St. </a:t>
            </a:r>
            <a:r>
              <a:rPr lang="en-US" dirty="0"/>
              <a:t>Petersburg. By special decree of Peter the First in the museum should bear all the identified evidence of anatomical defects.</a:t>
            </a:r>
            <a:endParaRPr lang="ru-RU" dirty="0"/>
          </a:p>
        </p:txBody>
      </p:sp>
      <p:pic>
        <p:nvPicPr>
          <p:cNvPr id="17413" name="Picture 5" descr="kunstkam"/>
          <p:cNvPicPr>
            <a:picLocks noChangeAspect="1" noChangeArrowheads="1"/>
          </p:cNvPicPr>
          <p:nvPr/>
        </p:nvPicPr>
        <p:blipFill>
          <a:blip r:embed="rId2"/>
          <a:srcRect/>
          <a:stretch>
            <a:fillRect/>
          </a:stretch>
        </p:blipFill>
        <p:spPr bwMode="auto">
          <a:xfrm>
            <a:off x="971550" y="2589213"/>
            <a:ext cx="3455988" cy="235267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Объект 4"/>
          <p:cNvPicPr>
            <a:picLocks noGrp="1" noChangeAspect="1"/>
          </p:cNvPicPr>
          <p:nvPr>
            <p:ph sz="quarter" idx="13"/>
          </p:nvPr>
        </p:nvPicPr>
        <p:blipFill>
          <a:blip r:embed="rId2"/>
          <a:srcRect/>
          <a:stretch>
            <a:fillRect/>
          </a:stretch>
        </p:blipFill>
        <p:spPr>
          <a:xfrm>
            <a:off x="1403350" y="2276475"/>
            <a:ext cx="2557463" cy="3409950"/>
          </a:xfrm>
        </p:spPr>
      </p:pic>
      <p:sp>
        <p:nvSpPr>
          <p:cNvPr id="3" name="Заголовок 2"/>
          <p:cNvSpPr>
            <a:spLocks noGrp="1"/>
          </p:cNvSpPr>
          <p:nvPr>
            <p:ph type="title"/>
          </p:nvPr>
        </p:nvSpPr>
        <p:spPr/>
        <p:txBody>
          <a:bodyPr/>
          <a:lstStyle/>
          <a:p>
            <a:pPr eaLnBrk="1" fontAlgn="auto" hangingPunct="1">
              <a:spcAft>
                <a:spcPts val="0"/>
              </a:spcAft>
              <a:defRPr/>
            </a:pPr>
            <a:r>
              <a:rPr lang="en-US" dirty="0"/>
              <a:t>The Admiralty</a:t>
            </a:r>
            <a:endParaRPr lang="ru-RU" dirty="0"/>
          </a:p>
        </p:txBody>
      </p:sp>
      <p:sp>
        <p:nvSpPr>
          <p:cNvPr id="4" name="Объект 3"/>
          <p:cNvSpPr>
            <a:spLocks noGrp="1"/>
          </p:cNvSpPr>
          <p:nvPr>
            <p:ph sz="quarter" idx="14"/>
          </p:nvPr>
        </p:nvSpPr>
        <p:spPr/>
        <p:txBody>
          <a:bodyPr rtlCol="0">
            <a:normAutofit fontScale="85000" lnSpcReduction="20000"/>
          </a:bodyPr>
          <a:lstStyle/>
          <a:p>
            <a:pPr indent="-274320" eaLnBrk="1" fontAlgn="auto" hangingPunct="1">
              <a:spcAft>
                <a:spcPts val="0"/>
              </a:spcAft>
              <a:defRPr/>
            </a:pPr>
            <a:r>
              <a:rPr lang="en-US" dirty="0"/>
              <a:t>The building was started in 1704 according to the drawings of Peter I on the island between the Neva river and the </a:t>
            </a:r>
            <a:r>
              <a:rPr lang="en-US" dirty="0" err="1"/>
              <a:t>Moika</a:t>
            </a:r>
            <a:r>
              <a:rPr lang="en-US" dirty="0"/>
              <a:t> (the island was named the Admiralty). The admiralty was conceived as the main shipyard of Russia on the Baltic sea and was the </a:t>
            </a:r>
            <a:r>
              <a:rPr lang="en-US" dirty="0" err="1"/>
              <a:t>centre</a:t>
            </a:r>
            <a:r>
              <a:rPr lang="en-US" dirty="0"/>
              <a:t> of ship building. The Premises of the Admiralty were the ship's workshops</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Объект 4"/>
          <p:cNvPicPr>
            <a:picLocks noGrp="1" noChangeAspect="1"/>
          </p:cNvPicPr>
          <p:nvPr>
            <p:ph sz="quarter" idx="13"/>
          </p:nvPr>
        </p:nvPicPr>
        <p:blipFill>
          <a:blip r:embed="rId2"/>
          <a:srcRect/>
          <a:stretch>
            <a:fillRect/>
          </a:stretch>
        </p:blipFill>
        <p:spPr>
          <a:xfrm>
            <a:off x="995363" y="2708275"/>
            <a:ext cx="3500437" cy="2333625"/>
          </a:xfrm>
        </p:spPr>
      </p:pic>
      <p:sp>
        <p:nvSpPr>
          <p:cNvPr id="3" name="Заголовок 2"/>
          <p:cNvSpPr>
            <a:spLocks noGrp="1"/>
          </p:cNvSpPr>
          <p:nvPr>
            <p:ph type="title"/>
          </p:nvPr>
        </p:nvSpPr>
        <p:spPr/>
        <p:txBody>
          <a:bodyPr/>
          <a:lstStyle/>
          <a:p>
            <a:pPr eaLnBrk="1" fontAlgn="auto" hangingPunct="1">
              <a:spcAft>
                <a:spcPts val="0"/>
              </a:spcAft>
              <a:defRPr/>
            </a:pPr>
            <a:r>
              <a:rPr lang="en-US" dirty="0"/>
              <a:t>Naval museum</a:t>
            </a:r>
            <a:endParaRPr lang="ru-RU" dirty="0"/>
          </a:p>
        </p:txBody>
      </p:sp>
      <p:sp>
        <p:nvSpPr>
          <p:cNvPr id="19459" name="Объект 3"/>
          <p:cNvSpPr>
            <a:spLocks noGrp="1"/>
          </p:cNvSpPr>
          <p:nvPr>
            <p:ph sz="quarter" idx="14"/>
          </p:nvPr>
        </p:nvSpPr>
        <p:spPr/>
        <p:txBody>
          <a:bodyPr/>
          <a:lstStyle/>
          <a:p>
            <a:pPr eaLnBrk="1" hangingPunct="1"/>
            <a:r>
              <a:rPr lang="en-US" smtClean="0"/>
              <a:t>In 1709 when the Admiralty Peter the great was founded Model-luggage storage of the shipbuilding models and drawings. Here obligatorily submitted drawings and models are all built ships.</a:t>
            </a:r>
            <a:endParaRPr lang="ru-RU"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Объект 4"/>
          <p:cNvPicPr>
            <a:picLocks noGrp="1" noChangeAspect="1"/>
          </p:cNvPicPr>
          <p:nvPr>
            <p:ph sz="quarter" idx="13"/>
          </p:nvPr>
        </p:nvPicPr>
        <p:blipFill>
          <a:blip r:embed="rId2"/>
          <a:srcRect/>
          <a:stretch>
            <a:fillRect/>
          </a:stretch>
        </p:blipFill>
        <p:spPr>
          <a:xfrm>
            <a:off x="995363" y="2708275"/>
            <a:ext cx="3500437" cy="2333625"/>
          </a:xfrm>
        </p:spPr>
      </p:pic>
      <p:sp>
        <p:nvSpPr>
          <p:cNvPr id="3" name="Заголовок 2"/>
          <p:cNvSpPr>
            <a:spLocks noGrp="1"/>
          </p:cNvSpPr>
          <p:nvPr>
            <p:ph type="title"/>
          </p:nvPr>
        </p:nvSpPr>
        <p:spPr/>
        <p:txBody>
          <a:bodyPr/>
          <a:lstStyle/>
          <a:p>
            <a:pPr eaLnBrk="1" fontAlgn="auto" hangingPunct="1">
              <a:spcAft>
                <a:spcPts val="0"/>
              </a:spcAft>
              <a:defRPr/>
            </a:pPr>
            <a:r>
              <a:rPr lang="en-US" dirty="0"/>
              <a:t>Cruiser Aurora</a:t>
            </a:r>
            <a:endParaRPr lang="ru-RU" dirty="0"/>
          </a:p>
        </p:txBody>
      </p:sp>
      <p:sp>
        <p:nvSpPr>
          <p:cNvPr id="20483" name="Объект 3"/>
          <p:cNvSpPr>
            <a:spLocks noGrp="1"/>
          </p:cNvSpPr>
          <p:nvPr>
            <p:ph sz="quarter" idx="14"/>
          </p:nvPr>
        </p:nvSpPr>
        <p:spPr/>
        <p:txBody>
          <a:bodyPr/>
          <a:lstStyle/>
          <a:p>
            <a:pPr eaLnBrk="1" hangingPunct="1"/>
            <a:r>
              <a:rPr lang="en-US" smtClean="0"/>
              <a:t>The ship was </a:t>
            </a:r>
            <a:r>
              <a:rPr lang="en-US" sz="1600" smtClean="0"/>
              <a:t>built</a:t>
            </a:r>
            <a:r>
              <a:rPr lang="en-US" smtClean="0"/>
              <a:t> 23 may 1897 at the shipbuilding yard, the New Admiralty.</a:t>
            </a:r>
            <a:endParaRPr lang="ru-RU"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pPr eaLnBrk="1" fontAlgn="auto" hangingPunct="1">
              <a:spcAft>
                <a:spcPts val="0"/>
              </a:spcAft>
              <a:defRPr/>
            </a:pPr>
            <a:r>
              <a:rPr lang="en-US" dirty="0" smtClean="0"/>
              <a:t>Tsarskoe village</a:t>
            </a:r>
            <a:endParaRPr lang="ru-RU" dirty="0"/>
          </a:p>
        </p:txBody>
      </p:sp>
      <p:pic>
        <p:nvPicPr>
          <p:cNvPr id="21506" name="Объект 4"/>
          <p:cNvPicPr>
            <a:picLocks noGrp="1" noChangeAspect="1"/>
          </p:cNvPicPr>
          <p:nvPr>
            <p:ph sz="quarter" idx="14"/>
          </p:nvPr>
        </p:nvPicPr>
        <p:blipFill>
          <a:blip r:embed="rId2"/>
          <a:srcRect/>
          <a:stretch>
            <a:fillRect/>
          </a:stretch>
        </p:blipFill>
        <p:spPr>
          <a:xfrm>
            <a:off x="4427538" y="2492375"/>
            <a:ext cx="3830637" cy="2736850"/>
          </a:xfrm>
        </p:spPr>
      </p:pic>
      <p:pic>
        <p:nvPicPr>
          <p:cNvPr id="21507" name="Объект 6"/>
          <p:cNvPicPr>
            <a:picLocks noGrp="1" noChangeAspect="1"/>
          </p:cNvPicPr>
          <p:nvPr>
            <p:ph sz="quarter" idx="13"/>
          </p:nvPr>
        </p:nvPicPr>
        <p:blipFill>
          <a:blip r:embed="rId3"/>
          <a:srcRect/>
          <a:stretch>
            <a:fillRect/>
          </a:stretch>
        </p:blipFill>
        <p:spPr>
          <a:xfrm>
            <a:off x="971550" y="2565400"/>
            <a:ext cx="3124200" cy="2343150"/>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Кутюр">
  <a:themeElements>
    <a:clrScheme name="Кутюр">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Смокинг">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Кутюр">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75</TotalTime>
  <Words>319</Words>
  <Application>Microsoft Office PowerPoint</Application>
  <PresentationFormat>Экран (4:3)</PresentationFormat>
  <Paragraphs>20</Paragraphs>
  <Slides>10</Slides>
  <Notes>0</Notes>
  <HiddenSlides>0</HiddenSlides>
  <MMClips>0</MMClips>
  <ScaleCrop>false</ScaleCrop>
  <HeadingPairs>
    <vt:vector size="6" baseType="variant">
      <vt:variant>
        <vt:lpstr>Использованные шрифты</vt:lpstr>
      </vt:variant>
      <vt:variant>
        <vt:i4>5</vt:i4>
      </vt:variant>
      <vt:variant>
        <vt:lpstr>Шаблон оформления</vt:lpstr>
      </vt:variant>
      <vt:variant>
        <vt:i4>8</vt:i4>
      </vt:variant>
      <vt:variant>
        <vt:lpstr>Заголовки слайдов</vt:lpstr>
      </vt:variant>
      <vt:variant>
        <vt:i4>10</vt:i4>
      </vt:variant>
    </vt:vector>
  </HeadingPairs>
  <TitlesOfParts>
    <vt:vector size="23" baseType="lpstr">
      <vt:lpstr>Arial</vt:lpstr>
      <vt:lpstr>Constantia</vt:lpstr>
      <vt:lpstr>Wingdings</vt:lpstr>
      <vt:lpstr>Calibri</vt:lpstr>
      <vt:lpstr>Garamond</vt:lpstr>
      <vt:lpstr>Кутюр</vt:lpstr>
      <vt:lpstr>Кутюр</vt:lpstr>
      <vt:lpstr>Кутюр</vt:lpstr>
      <vt:lpstr>Кутюр</vt:lpstr>
      <vt:lpstr>Кутюр</vt:lpstr>
      <vt:lpstr>Кутюр</vt:lpstr>
      <vt:lpstr>Кутюр</vt:lpstr>
      <vt:lpstr>Кутюр</vt:lpstr>
      <vt:lpstr>SAINT-PETERSBURG</vt:lpstr>
      <vt:lpstr>HERMITAGE</vt:lpstr>
      <vt:lpstr>THE BRONZE HORSEMAN</vt:lpstr>
      <vt:lpstr>TEMPLE OF THE SAVIOR ON BLOOD</vt:lpstr>
      <vt:lpstr>KUNSTKAMERA</vt:lpstr>
      <vt:lpstr>THE ADMIRALTY</vt:lpstr>
      <vt:lpstr>NAVAL MUSEUM</vt:lpstr>
      <vt:lpstr>CRUISER AURORA</vt:lpstr>
      <vt:lpstr>TSARSKOE VILLAGE</vt:lpstr>
      <vt:lpstr>PETERHOF</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Saint-Petersburg</dc:title>
  <dc:creator>Дима</dc:creator>
  <cp:lastModifiedBy>gurik_andriy</cp:lastModifiedBy>
  <cp:revision>8</cp:revision>
  <dcterms:created xsi:type="dcterms:W3CDTF">2011-12-12T13:45:48Z</dcterms:created>
  <dcterms:modified xsi:type="dcterms:W3CDTF">2013-02-27T14:30:23Z</dcterms:modified>
</cp:coreProperties>
</file>