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E44A0-0E51-49C8-ADA2-58CF09A6A397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A2D3E-E681-4372-B7EE-959508093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  <a:solidFill>
            <a:srgbClr val="00B050"/>
          </a:solidFill>
        </p:spPr>
        <p:txBody>
          <a:bodyPr>
            <a:noAutofit/>
          </a:bodyPr>
          <a:lstStyle/>
          <a:p>
            <a:r>
              <a:rPr lang="ru-RU" sz="5400" dirty="0" smtClean="0"/>
              <a:t>Словарные слова легко и интересно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Работу выполнила </a:t>
            </a: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у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ченица 4 класса «Б»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Абрамова Ксюша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Отгадайте!</a:t>
            </a:r>
            <a:endParaRPr lang="ru-RU" sz="7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Дружит с солнышком весной 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Тихий, ласковый такой…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зима завьюжит –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Он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с морозом дружит.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трубах завывает,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ног меня сбивает! </a:t>
            </a:r>
            <a:endParaRPr lang="ru-RU" sz="2400" dirty="0"/>
          </a:p>
        </p:txBody>
      </p:sp>
      <p:pic>
        <p:nvPicPr>
          <p:cNvPr id="3074" name="Picture 2" descr="E:\224518941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340768"/>
            <a:ext cx="4546848" cy="5184575"/>
          </a:xfrm>
          <a:prstGeom prst="rect">
            <a:avLst/>
          </a:prstGeom>
          <a:noFill/>
        </p:spPr>
      </p:pic>
      <p:pic>
        <p:nvPicPr>
          <p:cNvPr id="3075" name="Picture 3" descr="E:\0_bf48_92d65b0_XL.web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268760"/>
            <a:ext cx="5004048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  <a:r>
              <a:rPr lang="ru-RU" sz="3200" dirty="0" smtClean="0">
                <a:solidFill>
                  <a:srgbClr val="C00000"/>
                </a:solidFill>
              </a:rPr>
              <a:t>В </a:t>
            </a:r>
            <a:r>
              <a:rPr lang="ru-RU" sz="3200" dirty="0">
                <a:solidFill>
                  <a:srgbClr val="C00000"/>
                </a:solidFill>
              </a:rPr>
              <a:t>огороде вырастаю</a:t>
            </a:r>
            <a:r>
              <a:rPr lang="ru-RU" sz="3200" dirty="0" smtClean="0">
                <a:solidFill>
                  <a:srgbClr val="C00000"/>
                </a:solidFill>
              </a:rPr>
              <a:t>.</a:t>
            </a:r>
            <a:r>
              <a:rPr lang="ru-RU" sz="3200" dirty="0">
                <a:solidFill>
                  <a:srgbClr val="C00000"/>
                </a:solidFill>
              </a:rPr>
              <a:t> </a:t>
            </a:r>
          </a:p>
          <a:p>
            <a:pPr>
              <a:buNone/>
            </a:pPr>
            <a:r>
              <a:rPr lang="ru-RU" sz="3200" dirty="0">
                <a:solidFill>
                  <a:srgbClr val="C00000"/>
                </a:solidFill>
              </a:rPr>
              <a:t>А когда я созреваю</a:t>
            </a:r>
            <a:r>
              <a:rPr lang="ru-RU" sz="32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3200" dirty="0">
                <a:solidFill>
                  <a:srgbClr val="C00000"/>
                </a:solidFill>
              </a:rPr>
              <a:t> </a:t>
            </a:r>
            <a:r>
              <a:rPr lang="ru-RU" sz="3200" dirty="0" smtClean="0">
                <a:solidFill>
                  <a:srgbClr val="C00000"/>
                </a:solidFill>
              </a:rPr>
              <a:t>Варят </a:t>
            </a:r>
            <a:r>
              <a:rPr lang="ru-RU" sz="3200" dirty="0">
                <a:solidFill>
                  <a:srgbClr val="C00000"/>
                </a:solidFill>
              </a:rPr>
              <a:t>из меня томат,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В </a:t>
            </a:r>
            <a:r>
              <a:rPr lang="ru-RU" sz="3200" dirty="0">
                <a:solidFill>
                  <a:srgbClr val="C00000"/>
                </a:solidFill>
              </a:rPr>
              <a:t>щи кладут и так едят. </a:t>
            </a:r>
          </a:p>
        </p:txBody>
      </p:sp>
      <p:pic>
        <p:nvPicPr>
          <p:cNvPr id="5122" name="Picture 2" descr="E:\imgpreview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84784"/>
            <a:ext cx="424847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solidFill>
                  <a:srgbClr val="006600"/>
                </a:solidFill>
              </a:rPr>
              <a:t>Расселась барыня на грядке,</a:t>
            </a:r>
          </a:p>
          <a:p>
            <a:pPr>
              <a:buNone/>
            </a:pPr>
            <a:r>
              <a:rPr lang="ru-RU" sz="3200" dirty="0" smtClean="0">
                <a:solidFill>
                  <a:srgbClr val="006600"/>
                </a:solidFill>
              </a:rPr>
              <a:t>Одета </a:t>
            </a:r>
            <a:r>
              <a:rPr lang="ru-RU" sz="3200" dirty="0">
                <a:solidFill>
                  <a:srgbClr val="006600"/>
                </a:solidFill>
              </a:rPr>
              <a:t>в шумные шелка</a:t>
            </a:r>
            <a:r>
              <a:rPr lang="ru-RU" sz="3200" dirty="0" smtClean="0">
                <a:solidFill>
                  <a:srgbClr val="006600"/>
                </a:solidFill>
              </a:rPr>
              <a:t>.</a:t>
            </a:r>
            <a:r>
              <a:rPr lang="ru-RU" sz="3200" dirty="0">
                <a:solidFill>
                  <a:srgbClr val="006600"/>
                </a:solidFill>
              </a:rPr>
              <a:t> </a:t>
            </a:r>
          </a:p>
          <a:p>
            <a:pPr>
              <a:buNone/>
            </a:pPr>
            <a:r>
              <a:rPr lang="ru-RU" sz="3200" dirty="0">
                <a:solidFill>
                  <a:srgbClr val="006600"/>
                </a:solidFill>
              </a:rPr>
              <a:t>Мы для неё готовим </a:t>
            </a:r>
            <a:r>
              <a:rPr lang="ru-RU" sz="3200" dirty="0" smtClean="0">
                <a:solidFill>
                  <a:srgbClr val="006600"/>
                </a:solidFill>
              </a:rPr>
              <a:t>кадки</a:t>
            </a:r>
            <a:r>
              <a:rPr lang="ru-RU" sz="3200" dirty="0">
                <a:solidFill>
                  <a:srgbClr val="006600"/>
                </a:solidFill>
              </a:rPr>
              <a:t> </a:t>
            </a:r>
          </a:p>
          <a:p>
            <a:pPr>
              <a:buNone/>
            </a:pPr>
            <a:r>
              <a:rPr lang="ru-RU" sz="3200" dirty="0">
                <a:solidFill>
                  <a:srgbClr val="006600"/>
                </a:solidFill>
              </a:rPr>
              <a:t>И крупной соли </a:t>
            </a:r>
            <a:r>
              <a:rPr lang="ru-RU" sz="3200" dirty="0" err="1">
                <a:solidFill>
                  <a:srgbClr val="006600"/>
                </a:solidFill>
              </a:rPr>
              <a:t>пол-мешка</a:t>
            </a:r>
            <a:r>
              <a:rPr lang="ru-RU" sz="3200" dirty="0" smtClean="0">
                <a:solidFill>
                  <a:srgbClr val="006600"/>
                </a:solidFill>
              </a:rPr>
              <a:t>.</a:t>
            </a:r>
            <a:endParaRPr lang="ru-RU" sz="3200" dirty="0">
              <a:solidFill>
                <a:srgbClr val="006600"/>
              </a:solidFill>
            </a:endParaRPr>
          </a:p>
          <a:p>
            <a:pPr>
              <a:buNone/>
            </a:pPr>
            <a:endParaRPr lang="ru-RU" sz="3200" dirty="0">
              <a:solidFill>
                <a:srgbClr val="006600"/>
              </a:solidFill>
            </a:endParaRPr>
          </a:p>
        </p:txBody>
      </p:sp>
      <p:pic>
        <p:nvPicPr>
          <p:cNvPr id="2050" name="Picture 2" descr="E:\000430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28800"/>
            <a:ext cx="403860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rgbClr val="00B05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>
                <a:solidFill>
                  <a:srgbClr val="FF0000"/>
                </a:solidFill>
              </a:rPr>
              <a:t>Круглое, румяное,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Я </a:t>
            </a:r>
            <a:r>
              <a:rPr lang="ru-RU" sz="3600" dirty="0">
                <a:solidFill>
                  <a:srgbClr val="FF0000"/>
                </a:solidFill>
              </a:rPr>
              <a:t>расту на ветке.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Любят </a:t>
            </a:r>
            <a:r>
              <a:rPr lang="ru-RU" sz="3600" dirty="0">
                <a:solidFill>
                  <a:srgbClr val="FF0000"/>
                </a:solidFill>
              </a:rPr>
              <a:t>меня </a:t>
            </a:r>
            <a:r>
              <a:rPr lang="ru-RU" sz="3600" dirty="0" smtClean="0">
                <a:solidFill>
                  <a:srgbClr val="FF0000"/>
                </a:solidFill>
              </a:rPr>
              <a:t>взрослые</a:t>
            </a:r>
            <a:r>
              <a:rPr lang="ru-RU" sz="3600" dirty="0"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ru-RU" sz="3600" dirty="0">
                <a:solidFill>
                  <a:srgbClr val="FF0000"/>
                </a:solidFill>
              </a:rPr>
              <a:t>И маленькие дети. </a:t>
            </a:r>
          </a:p>
          <a:p>
            <a:endParaRPr lang="ru-RU" dirty="0"/>
          </a:p>
        </p:txBody>
      </p:sp>
      <p:pic>
        <p:nvPicPr>
          <p:cNvPr id="4098" name="Picture 2" descr="E:\1219149049_jabloki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56792"/>
            <a:ext cx="4038600" cy="4608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Когда за грибами</a:t>
            </a:r>
          </a:p>
          <a:p>
            <a:pPr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Ты в рощу идёшь,</a:t>
            </a:r>
          </a:p>
          <a:p>
            <a:pPr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Её непременно</a:t>
            </a:r>
          </a:p>
          <a:p>
            <a:pPr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С собою берёшь. </a:t>
            </a:r>
          </a:p>
          <a:p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E:\1ea2659c-e998-11e0-86f9-001517faeb00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4320480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слово из слогов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chemeClr val="bg1"/>
                </a:solidFill>
              </a:rPr>
              <a:t>т</a:t>
            </a:r>
            <a:r>
              <a:rPr lang="ru-RU" sz="4800" b="1" dirty="0" smtClean="0">
                <a:solidFill>
                  <a:schemeClr val="bg1"/>
                </a:solidFill>
              </a:rPr>
              <a:t>ер,    </a:t>
            </a:r>
            <a:r>
              <a:rPr lang="ru-RU" sz="4800" b="1" dirty="0" err="1" smtClean="0">
                <a:solidFill>
                  <a:schemeClr val="bg1"/>
                </a:solidFill>
              </a:rPr>
              <a:t>ве</a:t>
            </a:r>
            <a:endParaRPr lang="ru-RU" sz="4800" b="1" dirty="0" smtClean="0">
              <a:solidFill>
                <a:schemeClr val="bg1"/>
              </a:solidFill>
            </a:endParaRPr>
          </a:p>
          <a:p>
            <a:r>
              <a:rPr lang="ru-RU" sz="4800" b="1" dirty="0">
                <a:solidFill>
                  <a:schemeClr val="bg1"/>
                </a:solidFill>
              </a:rPr>
              <a:t>т</a:t>
            </a:r>
            <a:r>
              <a:rPr lang="ru-RU" sz="4800" b="1" dirty="0" smtClean="0">
                <a:solidFill>
                  <a:schemeClr val="bg1"/>
                </a:solidFill>
              </a:rPr>
              <a:t>а,  </a:t>
            </a:r>
            <a:r>
              <a:rPr lang="ru-RU" sz="4800" b="1" dirty="0" err="1" smtClean="0">
                <a:solidFill>
                  <a:schemeClr val="bg1"/>
                </a:solidFill>
              </a:rPr>
              <a:t>пус</a:t>
            </a:r>
            <a:r>
              <a:rPr lang="ru-RU" sz="4800" b="1" dirty="0" smtClean="0">
                <a:solidFill>
                  <a:schemeClr val="bg1"/>
                </a:solidFill>
              </a:rPr>
              <a:t>,  </a:t>
            </a:r>
            <a:r>
              <a:rPr lang="ru-RU" sz="4800" b="1" dirty="0" err="1" smtClean="0">
                <a:solidFill>
                  <a:schemeClr val="bg1"/>
                </a:solidFill>
              </a:rPr>
              <a:t>ка</a:t>
            </a:r>
            <a:endParaRPr lang="ru-RU" sz="4800" b="1" dirty="0" smtClean="0">
              <a:solidFill>
                <a:schemeClr val="bg1"/>
              </a:solidFill>
            </a:endParaRPr>
          </a:p>
          <a:p>
            <a:r>
              <a:rPr lang="ru-RU" sz="4800" b="1" dirty="0">
                <a:solidFill>
                  <a:schemeClr val="bg1"/>
                </a:solidFill>
              </a:rPr>
              <a:t>п</a:t>
            </a:r>
            <a:r>
              <a:rPr lang="ru-RU" sz="4800" b="1" dirty="0" smtClean="0">
                <a:solidFill>
                  <a:schemeClr val="bg1"/>
                </a:solidFill>
              </a:rPr>
              <a:t>о,  </a:t>
            </a:r>
            <a:r>
              <a:rPr lang="ru-RU" sz="4800" b="1" dirty="0" err="1" smtClean="0">
                <a:solidFill>
                  <a:schemeClr val="bg1"/>
                </a:solidFill>
              </a:rPr>
              <a:t>дор</a:t>
            </a:r>
            <a:r>
              <a:rPr lang="ru-RU" sz="4800" b="1" dirty="0" smtClean="0">
                <a:solidFill>
                  <a:schemeClr val="bg1"/>
                </a:solidFill>
              </a:rPr>
              <a:t>,  ми</a:t>
            </a:r>
          </a:p>
          <a:p>
            <a:r>
              <a:rPr lang="ru-RU" sz="4800" b="1" dirty="0">
                <a:solidFill>
                  <a:schemeClr val="bg1"/>
                </a:solidFill>
              </a:rPr>
              <a:t>к</a:t>
            </a:r>
            <a:r>
              <a:rPr lang="ru-RU" sz="4800" b="1" dirty="0" smtClean="0">
                <a:solidFill>
                  <a:schemeClr val="bg1"/>
                </a:solidFill>
              </a:rPr>
              <a:t>о,  </a:t>
            </a:r>
            <a:r>
              <a:rPr lang="ru-RU" sz="4800" b="1" dirty="0" err="1" smtClean="0">
                <a:solidFill>
                  <a:schemeClr val="bg1"/>
                </a:solidFill>
              </a:rPr>
              <a:t>ло</a:t>
            </a:r>
            <a:r>
              <a:rPr lang="ru-RU" sz="4800" b="1" dirty="0" smtClean="0">
                <a:solidFill>
                  <a:schemeClr val="bg1"/>
                </a:solidFill>
              </a:rPr>
              <a:t>,  </a:t>
            </a:r>
            <a:r>
              <a:rPr lang="ru-RU" sz="4800" b="1" dirty="0" err="1" smtClean="0">
                <a:solidFill>
                  <a:schemeClr val="bg1"/>
                </a:solidFill>
              </a:rPr>
              <a:t>яб</a:t>
            </a:r>
            <a:endParaRPr lang="ru-RU" sz="4800" b="1" dirty="0" smtClean="0">
              <a:solidFill>
                <a:schemeClr val="bg1"/>
              </a:solidFill>
            </a:endParaRPr>
          </a:p>
          <a:p>
            <a:r>
              <a:rPr lang="ru-RU" sz="4800" b="1" dirty="0" err="1" smtClean="0">
                <a:solidFill>
                  <a:schemeClr val="bg1"/>
                </a:solidFill>
              </a:rPr>
              <a:t>Зи</a:t>
            </a:r>
            <a:r>
              <a:rPr lang="ru-RU" sz="4800" b="1" dirty="0" smtClean="0">
                <a:solidFill>
                  <a:schemeClr val="bg1"/>
                </a:solidFill>
              </a:rPr>
              <a:t>,  на,  </a:t>
            </a:r>
            <a:r>
              <a:rPr lang="ru-RU" sz="4800" b="1" dirty="0" err="1" smtClean="0">
                <a:solidFill>
                  <a:schemeClr val="bg1"/>
                </a:solidFill>
              </a:rPr>
              <a:t>кор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спасибо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</a:rPr>
              <a:t>за внимание и за понимание!</a:t>
            </a:r>
            <a:endParaRPr lang="ru-RU" sz="9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105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Словарные слова легко и интересно</vt:lpstr>
      <vt:lpstr>Отгадайте!</vt:lpstr>
      <vt:lpstr>Загадка 2</vt:lpstr>
      <vt:lpstr>Загадка 3</vt:lpstr>
      <vt:lpstr>Загадка 4</vt:lpstr>
      <vt:lpstr>Загадка 5</vt:lpstr>
      <vt:lpstr>Составьте слово из слогов</vt:lpstr>
      <vt:lpstr>спасибо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 легко и интересно</dc:title>
  <dc:creator>user</dc:creator>
  <cp:lastModifiedBy>user</cp:lastModifiedBy>
  <cp:revision>11</cp:revision>
  <dcterms:created xsi:type="dcterms:W3CDTF">2012-10-23T01:47:36Z</dcterms:created>
  <dcterms:modified xsi:type="dcterms:W3CDTF">2013-02-11T10:49:27Z</dcterms:modified>
</cp:coreProperties>
</file>