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2"/>
  </p:notesMasterIdLst>
  <p:sldIdLst>
    <p:sldId id="266" r:id="rId3"/>
    <p:sldId id="263" r:id="rId4"/>
    <p:sldId id="256" r:id="rId5"/>
    <p:sldId id="265" r:id="rId6"/>
    <p:sldId id="264" r:id="rId7"/>
    <p:sldId id="258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AD5"/>
    <a:srgbClr val="5C49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BB0A5-6F0E-488C-9CA6-09312F86A6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C6810-7AE7-4E0E-87A4-5361A83FD4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C6810-7AE7-4E0E-87A4-5361A83FD4E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419600"/>
            <a:ext cx="7772400" cy="784225"/>
          </a:xfrm>
        </p:spPr>
        <p:txBody>
          <a:bodyPr/>
          <a:lstStyle>
            <a:lvl1pPr algn="r">
              <a:defRPr b="1">
                <a:solidFill>
                  <a:srgbClr val="E3DAD5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334000"/>
            <a:ext cx="6400800" cy="762000"/>
          </a:xfrm>
        </p:spPr>
        <p:txBody>
          <a:bodyPr/>
          <a:lstStyle>
            <a:lvl1pPr marL="0" indent="0" algn="r">
              <a:buNone/>
              <a:defRPr b="1">
                <a:solidFill>
                  <a:srgbClr val="5C493E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8B14A-8A86-41A5-BD99-7CC49DBA7CE5}" type="datetimeFigureOut">
              <a:rPr lang="ru-RU" smtClean="0"/>
              <a:pPr/>
              <a:t>27.02.2013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2F2BE-032B-447F-A113-6B9E476F77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smtClean="0">
          <a:solidFill>
            <a:srgbClr val="E3DAD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E3DAD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E3DAD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E3DAD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E3DAD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E3DAD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0%D0%B9%D0%BB:Painting_of_Bront%C3%AB_sisters.png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928958"/>
          </a:xfrm>
        </p:spPr>
        <p:txBody>
          <a:bodyPr>
            <a:normAutofit/>
          </a:bodyPr>
          <a:lstStyle/>
          <a:p>
            <a:r>
              <a:rPr lang="en-US" sz="7200" dirty="0"/>
              <a:t> Literary Britain</a:t>
            </a:r>
            <a:endParaRPr lang="ru-RU" sz="7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9" y="714356"/>
            <a:ext cx="7929618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/>
              <a:t>British literature is very rich. You can always find a town, a city or a piece of country connected with a famous writer.  All of us know the names of the great British writers and  poets like….</a:t>
            </a:r>
            <a:endParaRPr lang="ru-RU" sz="4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Мои документы\Мои рисунки\gbr_r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5914402" cy="57150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14313"/>
            <a:ext cx="7429500" cy="571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Literary Britain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000240"/>
            <a:ext cx="1000132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002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Agatha Christie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86182" y="1357298"/>
            <a:ext cx="1500198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002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James Chase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2428868"/>
            <a:ext cx="1500198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/>
              <a:t>Lewis Carroll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4786322"/>
            <a:ext cx="1571636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 anchor="ctr">
            <a:spAutoFit/>
          </a:bodyPr>
          <a:lstStyle/>
          <a:p>
            <a:r>
              <a:rPr lang="en-US" dirty="0" smtClean="0"/>
              <a:t>Arthur Conan Doyle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2071678"/>
            <a:ext cx="1214446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 anchor="ctr">
            <a:spAutoFit/>
          </a:bodyPr>
          <a:lstStyle/>
          <a:p>
            <a:r>
              <a:rPr lang="en-US" dirty="0" smtClean="0"/>
              <a:t>Charles Dickens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4214818"/>
            <a:ext cx="1643075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002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Rudyard Kipling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29388" y="3000372"/>
            <a:ext cx="1714512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/>
              <a:t>Robert Louis Stevenson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215074" y="1071546"/>
            <a:ext cx="1428760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/>
              <a:t>William Shakespeare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14348" y="1000108"/>
            <a:ext cx="1714512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/>
              <a:t>Robert Burns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28662" y="5357826"/>
            <a:ext cx="1214446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/>
              <a:t>Jerome K Jerome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85786" y="3071810"/>
            <a:ext cx="1410771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en-US" dirty="0" smtClean="0"/>
              <a:t>Walter Scott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643702" y="5429264"/>
            <a:ext cx="1357322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err="1" smtClean="0"/>
              <a:t>Roald</a:t>
            </a:r>
            <a:r>
              <a:rPr lang="en-US" dirty="0" smtClean="0"/>
              <a:t> Dahl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643306" y="5929330"/>
            <a:ext cx="1643074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/>
              <a:t>Beatrix Potter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42910" y="4286256"/>
            <a:ext cx="2071702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/>
              <a:t>The Bronte Sisters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86116" y="3500438"/>
            <a:ext cx="1488228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Daniel Defoe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1214422"/>
            <a:ext cx="2643206" cy="41434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214422"/>
            <a:ext cx="2500330" cy="4000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85984" y="357166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Sorts of books: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1214422"/>
            <a:ext cx="211355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Fiction</a:t>
            </a:r>
          </a:p>
          <a:p>
            <a:endParaRPr lang="en-US" dirty="0" smtClean="0"/>
          </a:p>
          <a:p>
            <a:r>
              <a:rPr lang="en-US" dirty="0" smtClean="0"/>
              <a:t>Romance</a:t>
            </a:r>
          </a:p>
          <a:p>
            <a:r>
              <a:rPr lang="en-US" dirty="0" smtClean="0"/>
              <a:t>Novel</a:t>
            </a:r>
          </a:p>
          <a:p>
            <a:r>
              <a:rPr lang="en-US" dirty="0" smtClean="0"/>
              <a:t>Classic</a:t>
            </a:r>
          </a:p>
          <a:p>
            <a:r>
              <a:rPr lang="en-US" dirty="0" smtClean="0"/>
              <a:t>Horror</a:t>
            </a:r>
          </a:p>
          <a:p>
            <a:r>
              <a:rPr lang="en-US" dirty="0" smtClean="0"/>
              <a:t>Thriller</a:t>
            </a:r>
          </a:p>
          <a:p>
            <a:r>
              <a:rPr lang="en-US" dirty="0" smtClean="0"/>
              <a:t>Story</a:t>
            </a:r>
          </a:p>
          <a:p>
            <a:r>
              <a:rPr lang="en-US" dirty="0" smtClean="0"/>
              <a:t>Fairy-tale</a:t>
            </a:r>
          </a:p>
          <a:p>
            <a:r>
              <a:rPr lang="en-US" dirty="0" smtClean="0"/>
              <a:t>Poem</a:t>
            </a:r>
          </a:p>
          <a:p>
            <a:r>
              <a:rPr lang="en-US" dirty="0" smtClean="0"/>
              <a:t>Play</a:t>
            </a:r>
          </a:p>
          <a:p>
            <a:r>
              <a:rPr lang="en-US" dirty="0" smtClean="0"/>
              <a:t>Adventure</a:t>
            </a:r>
          </a:p>
          <a:p>
            <a:r>
              <a:rPr lang="en-US" dirty="0" smtClean="0"/>
              <a:t>Detective</a:t>
            </a:r>
          </a:p>
          <a:p>
            <a:r>
              <a:rPr lang="en-US" dirty="0" smtClean="0"/>
              <a:t>Fantastic</a:t>
            </a:r>
          </a:p>
          <a:p>
            <a:r>
              <a:rPr lang="en-US" dirty="0" smtClean="0"/>
              <a:t>Fable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29190" y="1214422"/>
            <a:ext cx="2714644" cy="3970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Non-fiction</a:t>
            </a:r>
          </a:p>
          <a:p>
            <a:endParaRPr lang="en-US" dirty="0" smtClean="0"/>
          </a:p>
          <a:p>
            <a:r>
              <a:rPr lang="en-US" dirty="0" smtClean="0"/>
              <a:t>Encyclopedia</a:t>
            </a:r>
          </a:p>
          <a:p>
            <a:r>
              <a:rPr lang="en-US" dirty="0" smtClean="0"/>
              <a:t>Dictionary</a:t>
            </a:r>
          </a:p>
          <a:p>
            <a:r>
              <a:rPr lang="en-US" dirty="0" smtClean="0"/>
              <a:t>Textbook</a:t>
            </a:r>
          </a:p>
          <a:p>
            <a:r>
              <a:rPr lang="en-US" dirty="0" smtClean="0"/>
              <a:t>Historical b.</a:t>
            </a:r>
          </a:p>
          <a:p>
            <a:r>
              <a:rPr lang="en-US" dirty="0" smtClean="0"/>
              <a:t>Biography</a:t>
            </a:r>
          </a:p>
          <a:p>
            <a:r>
              <a:rPr lang="en-US" dirty="0" smtClean="0"/>
              <a:t>Gardening</a:t>
            </a:r>
          </a:p>
          <a:p>
            <a:r>
              <a:rPr lang="en-US" dirty="0" smtClean="0"/>
              <a:t>Education b.</a:t>
            </a:r>
          </a:p>
          <a:p>
            <a:r>
              <a:rPr lang="en-US" dirty="0" smtClean="0"/>
              <a:t>Religion</a:t>
            </a:r>
          </a:p>
          <a:p>
            <a:r>
              <a:rPr lang="en-US" dirty="0" smtClean="0"/>
              <a:t>Business</a:t>
            </a:r>
          </a:p>
          <a:p>
            <a:r>
              <a:rPr lang="en-US" dirty="0" smtClean="0"/>
              <a:t>Science fiction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642918"/>
            <a:ext cx="9144000" cy="464347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66666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42918"/>
            <a:ext cx="185735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1. These   ….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57620" y="642918"/>
            <a:ext cx="52863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were written by Aesop many years ago.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357298"/>
            <a:ext cx="200023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2. Pushkin’s…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1357298"/>
            <a:ext cx="414340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is read all over the world.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071678"/>
            <a:ext cx="385762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3.Novels are books  about…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357950" y="2071678"/>
            <a:ext cx="278605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people and events.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857496"/>
            <a:ext cx="607219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4. When I prepared my report I used some….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714752"/>
            <a:ext cx="78578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5. …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86050" y="3714752"/>
            <a:ext cx="635795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books mention real people and events in the past.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857356" y="0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Put  the  correct  words  in 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4714884"/>
            <a:ext cx="63047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6…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571868" y="4786322"/>
            <a:ext cx="528641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are books about another person’s life.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57158" y="5572140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Biographies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2928926" y="557214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reference books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72198" y="557214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invented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86446" y="621508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fables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158" y="614364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poetry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00298" y="621508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non-fiction</a:t>
            </a:r>
            <a:endParaRPr lang="ru-RU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57909E-6 L -0.38038 -0.80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55 -0.0303 L 0.27656 -0.691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34968E-6 L -0.18108 -0.50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4 -0.04139 L 0.37378 -0.387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1063 L -0.18212 -0.365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4163 L 0.05643 -0.11494 " pathEditMode="relative" ptsTypes="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Дефо Даниэль - его биограф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238486"/>
            <a:ext cx="1785950" cy="2381268"/>
          </a:xfrm>
          <a:prstGeom prst="rect">
            <a:avLst/>
          </a:prstGeom>
          <a:noFill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14290"/>
            <a:ext cx="192882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42852"/>
            <a:ext cx="1643064" cy="219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 descr="Painting of Brontë sisters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3301420"/>
            <a:ext cx="1571636" cy="22564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flipH="1">
            <a:off x="5072066" y="2571744"/>
            <a:ext cx="1428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 Shakespeare</a:t>
            </a:r>
            <a:endParaRPr lang="ru-RU" dirty="0"/>
          </a:p>
        </p:txBody>
      </p:sp>
      <p:pic>
        <p:nvPicPr>
          <p:cNvPr id="15368" name="Picture 8" descr="C:\Documents and Settings\Администратор\Мои документы\Мои рисунки\Рисунок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76594" y="3339528"/>
            <a:ext cx="1824231" cy="237548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786314" y="5786454"/>
            <a:ext cx="173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Agatha Christie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786050" y="5786454"/>
            <a:ext cx="148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Daniel Defoe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857488" y="2643182"/>
            <a:ext cx="1498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Robert Burns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4282" y="5786454"/>
            <a:ext cx="207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Bronte Sisters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143768" y="628652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196051"/>
            <a:ext cx="1557339" cy="220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357158" y="2643182"/>
            <a:ext cx="190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Jerome K. Jerome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3500430" y="3429000"/>
            <a:ext cx="6287338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000892" y="428604"/>
            <a:ext cx="1144993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romances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7000892" y="1142984"/>
            <a:ext cx="1184876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adventure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16" y="2000240"/>
            <a:ext cx="1737399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Humorous stories 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7072330" y="2786058"/>
            <a:ext cx="128588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detectives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7143768" y="3571876"/>
            <a:ext cx="107157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poems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7286644" y="4357694"/>
            <a:ext cx="686085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plays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143768" y="5072074"/>
            <a:ext cx="1357322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Stories  for children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285984" y="6286520"/>
            <a:ext cx="442915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Who are they?  What did they write?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6" grpId="0"/>
      <p:bldP spid="17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6182" y="242886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Rudyard Kipling</a:t>
            </a:r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2071702" cy="248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 descr="C:\Documents and Settings\Администратор\Мои документы\Мои рисунки\Рисунок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6622" y="2979616"/>
            <a:ext cx="2219586" cy="287827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14678" y="585789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Charles Dickens</a:t>
            </a:r>
            <a:endParaRPr lang="ru-RU" dirty="0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071810"/>
            <a:ext cx="2023534" cy="290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28596" y="6143644"/>
            <a:ext cx="1628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Walter Scott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072596" y="3358356"/>
            <a:ext cx="6357982" cy="69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16" y="857232"/>
            <a:ext cx="1184876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adventure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643702" y="1643050"/>
            <a:ext cx="1921103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Detectives stories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572264" y="2571744"/>
            <a:ext cx="2178545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Historical romances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000892" y="3429000"/>
            <a:ext cx="92869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plays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072330" y="4357694"/>
            <a:ext cx="815223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novels</a:t>
            </a:r>
            <a:endParaRPr lang="ru-RU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285728"/>
            <a:ext cx="178595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929454" y="5072074"/>
            <a:ext cx="1285884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Stories for children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8596" y="2714620"/>
            <a:ext cx="170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James Chase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928926" y="6286520"/>
            <a:ext cx="414340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Who are they?  What did they write?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229" y="285728"/>
            <a:ext cx="198105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5720" y="278605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Roald</a:t>
            </a:r>
            <a:r>
              <a:rPr lang="en-US" dirty="0" smtClean="0"/>
              <a:t> Dahl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2428868"/>
            <a:ext cx="1643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Arthur Conan Doyle </a:t>
            </a:r>
            <a:endParaRPr lang="ru-RU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848" y="3500438"/>
            <a:ext cx="1684508" cy="261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85721" y="6072206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Beatrix Potter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5929330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Robert Louis Stevenson</a:t>
            </a:r>
            <a:endParaRPr lang="ru-RU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1785926"/>
            <a:ext cx="183922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2143108" y="4071942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Lewis Carroll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2821781" y="3321855"/>
            <a:ext cx="664371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00826" y="3000372"/>
            <a:ext cx="2072619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Stories for children</a:t>
            </a:r>
            <a:endParaRPr lang="ru-RU" dirty="0"/>
          </a:p>
        </p:txBody>
      </p:sp>
      <p:pic>
        <p:nvPicPr>
          <p:cNvPr id="18" name="Picture 3" descr="C:\Documents and Settings\Администратор\Мои документы\Мои рисунки\Рисунок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285728"/>
            <a:ext cx="1643074" cy="218355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000892" y="3714752"/>
            <a:ext cx="1176861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detectives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643702" y="2285992"/>
            <a:ext cx="1816331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Historical books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072330" y="1500174"/>
            <a:ext cx="838499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stories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715140" y="4357694"/>
            <a:ext cx="1907317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Adventure novels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143768" y="5857892"/>
            <a:ext cx="1222066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Fairy-tales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16" y="785794"/>
            <a:ext cx="104067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fantastic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286644" y="5072074"/>
            <a:ext cx="100013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novels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143108" y="6357958"/>
            <a:ext cx="464347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Who are they?  What did they write?</a:t>
            </a:r>
            <a:endParaRPr lang="ru-RU" dirty="0"/>
          </a:p>
        </p:txBody>
      </p:sp>
      <p:pic>
        <p:nvPicPr>
          <p:cNvPr id="11" name="Picture 9" descr="C:\Documents and Settings\Администратор\Мои документы\Мои рисунки\Рисунок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3429000"/>
            <a:ext cx="1928180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71480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3600" b="1" dirty="0" smtClean="0">
                <a:ln/>
                <a:solidFill>
                  <a:schemeClr val="accent3"/>
                </a:solidFill>
              </a:rPr>
              <a:t>Describe your </a:t>
            </a:r>
            <a:r>
              <a:rPr lang="en-US" sz="3600" b="1" dirty="0" err="1" smtClean="0">
                <a:ln/>
                <a:solidFill>
                  <a:schemeClr val="accent3"/>
                </a:solidFill>
              </a:rPr>
              <a:t>favourite</a:t>
            </a:r>
            <a:r>
              <a:rPr lang="en-US" sz="3600" b="1" dirty="0" smtClean="0">
                <a:ln/>
                <a:solidFill>
                  <a:schemeClr val="accent3"/>
                </a:solidFill>
              </a:rPr>
              <a:t> writer</a:t>
            </a:r>
            <a:endParaRPr lang="ru-RU" sz="3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1571612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2800" b="1" dirty="0" smtClean="0">
                <a:ln/>
                <a:solidFill>
                  <a:schemeClr val="accent3"/>
                </a:solidFill>
              </a:rPr>
              <a:t>Use a plan: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285992"/>
            <a:ext cx="721523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Name                                      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Country/place of birth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time he/she lived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Some facts from his/her life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book he/she wrote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most famous book by this author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C(7)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6B5590C-009C-4B65-98F1-A5A62C610C8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320</Words>
  <Application>Microsoft Office PowerPoint</Application>
  <PresentationFormat>Экран (4:3)</PresentationFormat>
  <Paragraphs>116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CSC(7)</vt:lpstr>
      <vt:lpstr> Literary Britain</vt:lpstr>
      <vt:lpstr>Слайд 2</vt:lpstr>
      <vt:lpstr>            Literary Britain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Britain</dc:title>
  <dc:subject/>
  <dc:creator>User</dc:creator>
  <cp:keywords/>
  <dc:description/>
  <cp:lastModifiedBy>User</cp:lastModifiedBy>
  <cp:revision>81</cp:revision>
  <dcterms:created xsi:type="dcterms:W3CDTF">2011-02-24T04:28:54Z</dcterms:created>
  <dcterms:modified xsi:type="dcterms:W3CDTF">2013-02-27T08:14:39Z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TC030005008</vt:lpwstr>
  </property>
</Properties>
</file>