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9" r:id="rId4"/>
    <p:sldId id="267" r:id="rId5"/>
    <p:sldId id="259" r:id="rId6"/>
    <p:sldId id="260" r:id="rId7"/>
    <p:sldId id="265" r:id="rId8"/>
    <p:sldId id="261" r:id="rId9"/>
    <p:sldId id="262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FD3D4-9B36-4916-BEE9-B198766D622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13B9D-EFBE-4EE2-992E-4ABAA08BA2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13B9D-EFBE-4EE2-992E-4ABAA08BA263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D52C6-BF6F-4686-B14F-0610BF77961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EFBCD-2EAA-446F-9B58-A283B441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ya-umni4ka.ru/wp-content/uploads/2012/02/noso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71501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начальных классов Аникеева Л.Г.</a:t>
            </a:r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-fotki.yandex.ru/get/4519/28257045.682/0_72b6c_ef921b23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57166"/>
            <a:ext cx="229552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585789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Винтик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557214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шпунтик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5606" name="Picture 6" descr="http://img-fotki.yandex.ru/get/4709/28257045.682/0_72b84_53a920bd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333375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5014/28257045.682/0_72b7f_fbf0ef08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142984"/>
            <a:ext cx="3286125" cy="4762500"/>
          </a:xfrm>
          <a:prstGeom prst="rect">
            <a:avLst/>
          </a:prstGeom>
          <a:noFill/>
        </p:spPr>
      </p:pic>
      <p:pic>
        <p:nvPicPr>
          <p:cNvPr id="6" name="Picture 4" descr="http://img-fotki.yandex.ru/get/4813/28257045.682/0_72b82_1abe7fe7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2543175" cy="4762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607220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Стекляшкин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и         Пончик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Родился Николай 10 ноября 1908 года в Киеве в семье актера. Высшее образование в биографии Носова было начато в художественном институте Киева. Но в 1929 году он перешел в другой институт – кинематографии, в Москве. Посвящать свое творчество детям Носов стал сразу после окончания обучения – он стал режиссёром и постановщиком мультфильмов, а также учебных кинолент.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1938 году в журнале «</a:t>
            </a: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Мурзилка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 впервые в биографии Николая Носова были опубликованы его рассказы. В 1945 году вышел сборник под названием «Тук-тук-тук», который содержал ранее напечатанные рассказы.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Однако самыми популярными историями в биографии писателя Н. Носова стали, несомненно, рассказы о Незнайке. После первой сказки («Винтик, </a:t>
            </a: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Шпунтик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пылесос»), Носов издал трилогию о своем маленьком, непоседливом, комичном и любознательном герое. Так сказки «Приключения Незнайки и его друзей», «Незнайка в Солнечном городе», «Незнайка на Луне» стали очень популярными, а автор получил Государственную премию Крупской.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Однако творчество писателя заключалось не только в написании сказок. За свою биографию Н.Носов также создал произведения: «Повесть о моем друге Игоре», «Тайна на дне колодца», «Повесть о детстве» и другие.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music.tonnel.ru/music/240772815_240772815forumtonn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fotki.yandex.ru/get/4709/28257045.682/0_72b77_1d055696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2486025" cy="4762500"/>
          </a:xfrm>
          <a:prstGeom prst="rect">
            <a:avLst/>
          </a:prstGeom>
          <a:noFill/>
        </p:spPr>
      </p:pic>
      <p:pic>
        <p:nvPicPr>
          <p:cNvPr id="24580" name="Picture 4" descr="http://img-fotki.yandex.ru/get/4412/28257045.682/0_72b78_e24d4f9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357298"/>
            <a:ext cx="2305050" cy="4762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50004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Незнайка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414/28257045.682/0_72b7d_35ff3820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571612"/>
            <a:ext cx="3048000" cy="4762500"/>
          </a:xfrm>
          <a:prstGeom prst="rect">
            <a:avLst/>
          </a:prstGeom>
          <a:noFill/>
        </p:spPr>
      </p:pic>
      <p:pic>
        <p:nvPicPr>
          <p:cNvPr id="5" name="Picture 2" descr="http://img-fotki.yandex.ru/get/5814/28257045.682/0_72b6e_9f11fda9_L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4290613" cy="45259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6215082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Гусля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Пилюлькин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4914/28257045.682/0_72b71_2a3f0d78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3286148" cy="50482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592933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Знайка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Ворчун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2" descr="http://img-fotki.yandex.ru/get/4519/28257045.682/0_72b6d_4ac9b1c7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142984"/>
            <a:ext cx="3381375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4708/28257045.682/0_72b70_fae965cd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28736"/>
            <a:ext cx="2209800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6215082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Звездочка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484" name="Picture 4" descr="http://img-fotki.yandex.ru/get/4708/28257045.682/0_72b80_93cf0b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14356"/>
            <a:ext cx="2933700" cy="4762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557214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Ромашка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g-fotki.yandex.ru/get/5309/28257045.682/0_72b74_3c8261e7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3048000" cy="4762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8992" y="542926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мушка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4414/28257045.682/0_72b75_b59064d5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336232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6072206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Небоська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http://img-fotki.yandex.ru/get/4813/28257045.682/0_72b83_1a7e093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85794"/>
            <a:ext cx="3076575" cy="4762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535782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Тюбик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232</Words>
  <Application>Microsoft Office PowerPoint</Application>
  <PresentationFormat>Экран (4:3)</PresentationFormat>
  <Paragraphs>17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2013-02-25T16:59:41Z</dcterms:created>
  <dcterms:modified xsi:type="dcterms:W3CDTF">2013-02-27T16:50:39Z</dcterms:modified>
</cp:coreProperties>
</file>