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0"/>
  </p:notesMasterIdLst>
  <p:sldIdLst>
    <p:sldId id="256" r:id="rId2"/>
    <p:sldId id="257" r:id="rId3"/>
    <p:sldId id="261" r:id="rId4"/>
    <p:sldId id="262" r:id="rId5"/>
    <p:sldId id="263" r:id="rId6"/>
    <p:sldId id="264" r:id="rId7"/>
    <p:sldId id="265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869D8E-15EA-41D5-8626-E9C1FBCA6B4C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EC7C09-DDEF-4CE7-A3A9-5122BB51D34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EC7C09-DDEF-4CE7-A3A9-5122BB51D344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4EE9-7537-4211-80C1-05A0991CC6F1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1B895EA-DAE9-4032-95F8-AB80248123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4EE9-7537-4211-80C1-05A0991CC6F1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895EA-DAE9-4032-95F8-AB80248123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4EE9-7537-4211-80C1-05A0991CC6F1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895EA-DAE9-4032-95F8-AB80248123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4EE9-7537-4211-80C1-05A0991CC6F1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1B895EA-DAE9-4032-95F8-AB80248123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4EE9-7537-4211-80C1-05A0991CC6F1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895EA-DAE9-4032-95F8-AB80248123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4EE9-7537-4211-80C1-05A0991CC6F1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895EA-DAE9-4032-95F8-AB80248123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4EE9-7537-4211-80C1-05A0991CC6F1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1B895EA-DAE9-4032-95F8-AB80248123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4EE9-7537-4211-80C1-05A0991CC6F1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895EA-DAE9-4032-95F8-AB80248123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4EE9-7537-4211-80C1-05A0991CC6F1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895EA-DAE9-4032-95F8-AB80248123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4EE9-7537-4211-80C1-05A0991CC6F1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895EA-DAE9-4032-95F8-AB80248123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4EE9-7537-4211-80C1-05A0991CC6F1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895EA-DAE9-4032-95F8-AB80248123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41D4EE9-7537-4211-80C1-05A0991CC6F1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1B895EA-DAE9-4032-95F8-AB80248123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908720"/>
            <a:ext cx="8964488" cy="2592288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atin typeface="Arial Black" pitchFamily="34" charset="0"/>
                <a:cs typeface="Aharoni" pitchFamily="2" charset="-79"/>
              </a:rPr>
              <a:t>Влияние театрализованной деятельности на развитие эстетического вкуса ребенка-дошкольника</a:t>
            </a:r>
            <a:r>
              <a:rPr lang="ru-RU" dirty="0" smtClean="0">
                <a:cs typeface="Aharoni" pitchFamily="2" charset="-79"/>
              </a:rPr>
              <a:t/>
            </a:r>
            <a:br>
              <a:rPr lang="ru-RU" dirty="0" smtClean="0">
                <a:cs typeface="Aharoni" pitchFamily="2" charset="-79"/>
              </a:rPr>
            </a:br>
            <a:endParaRPr lang="ru-RU" dirty="0">
              <a:cs typeface="Aharoni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large_53158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3068960"/>
            <a:ext cx="3960440" cy="360040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latin typeface="Arial Black" pitchFamily="34" charset="0"/>
              </a:rPr>
              <a:t>Предметно-пространственная</a:t>
            </a:r>
            <a:r>
              <a:rPr lang="ru-RU" i="1" dirty="0" smtClean="0"/>
              <a:t> </a:t>
            </a:r>
            <a:r>
              <a:rPr lang="ru-RU" i="1" dirty="0" smtClean="0">
                <a:latin typeface="Arial Black" pitchFamily="34" charset="0"/>
              </a:rPr>
              <a:t>среда</a:t>
            </a:r>
            <a:endParaRPr lang="ru-RU" i="1" dirty="0">
              <a:latin typeface="Arial Black" pitchFamily="34" charset="0"/>
            </a:endParaRPr>
          </a:p>
        </p:txBody>
      </p:sp>
      <p:pic>
        <p:nvPicPr>
          <p:cNvPr id="4" name="Содержимое 3" descr="IMG_563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484784"/>
            <a:ext cx="3587693" cy="2952328"/>
          </a:xfrm>
        </p:spPr>
      </p:pic>
      <p:pic>
        <p:nvPicPr>
          <p:cNvPr id="6" name="Рисунок 5" descr="IMG_563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1340768"/>
            <a:ext cx="3600400" cy="2880320"/>
          </a:xfrm>
          <a:prstGeom prst="rect">
            <a:avLst/>
          </a:prstGeom>
        </p:spPr>
      </p:pic>
      <p:pic>
        <p:nvPicPr>
          <p:cNvPr id="7" name="Рисунок 6" descr="IMG_563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43808" y="4365104"/>
            <a:ext cx="3240360" cy="2304256"/>
          </a:xfrm>
          <a:prstGeom prst="rect">
            <a:avLst/>
          </a:prstGeom>
        </p:spPr>
      </p:pic>
    </p:spTree>
  </p:cSld>
  <p:clrMapOvr>
    <a:masterClrMapping/>
  </p:clrMapOvr>
  <p:transition spd="med"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106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124744"/>
            <a:ext cx="6768751" cy="5112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newsfla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Kosovorotk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692696"/>
            <a:ext cx="3888432" cy="3822154"/>
          </a:xfrm>
        </p:spPr>
      </p:pic>
      <p:pic>
        <p:nvPicPr>
          <p:cNvPr id="5" name="Рисунок 4" descr="сарафа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1772816"/>
            <a:ext cx="3528392" cy="4572000"/>
          </a:xfrm>
          <a:prstGeom prst="rect">
            <a:avLst/>
          </a:prstGeom>
        </p:spPr>
      </p:pic>
    </p:spTree>
  </p:cSld>
  <p:clrMapOvr>
    <a:masterClrMapping/>
  </p:clrMapOvr>
  <p:transition spd="med">
    <p:diamond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562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188640"/>
            <a:ext cx="4752528" cy="6480720"/>
          </a:xfrm>
        </p:spPr>
      </p:pic>
    </p:spTree>
  </p:cSld>
  <p:clrMapOvr>
    <a:masterClrMapping/>
  </p:clrMapOvr>
  <p:transition spd="med"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562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55776" y="620688"/>
            <a:ext cx="4392488" cy="5832648"/>
          </a:xfrm>
        </p:spPr>
      </p:pic>
    </p:spTree>
  </p:cSld>
  <p:clrMapOvr>
    <a:masterClrMapping/>
  </p:clrMapOvr>
  <p:transition spd="med">
    <p:strips dir="r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IMG_562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23528" y="188640"/>
            <a:ext cx="3349488" cy="3168353"/>
          </a:xfrm>
        </p:spPr>
      </p:pic>
      <p:pic>
        <p:nvPicPr>
          <p:cNvPr id="7" name="Рисунок 6" descr="IMG_562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67944" y="188640"/>
            <a:ext cx="4464496" cy="3744416"/>
          </a:xfrm>
          <a:prstGeom prst="rect">
            <a:avLst/>
          </a:prstGeom>
        </p:spPr>
      </p:pic>
      <p:pic>
        <p:nvPicPr>
          <p:cNvPr id="8" name="Рисунок 7" descr="IMG_563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28821" y="3717032"/>
            <a:ext cx="3351291" cy="2952327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562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35696" y="332656"/>
            <a:ext cx="5040560" cy="6192688"/>
          </a:xfrm>
        </p:spPr>
      </p:pic>
    </p:spTree>
  </p:cSld>
  <p:clrMapOvr>
    <a:masterClrMapping/>
  </p:clrMapOvr>
  <p:transition spd="med">
    <p:cover dir="ld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55</TotalTime>
  <Words>11</Words>
  <Application>Microsoft Office PowerPoint</Application>
  <PresentationFormat>Экран (4:3)</PresentationFormat>
  <Paragraphs>3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Влияние театрализованной деятельности на развитие эстетического вкуса ребенка-дошкольника </vt:lpstr>
      <vt:lpstr>Предметно-пространственная среда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Влияние театрализованной деятельности на развитие эстетического вкуса ребенка-дошкольника</dc:title>
  <dc:creator>Леночка</dc:creator>
  <cp:lastModifiedBy>Леночка</cp:lastModifiedBy>
  <cp:revision>7</cp:revision>
  <dcterms:created xsi:type="dcterms:W3CDTF">2012-11-19T19:02:11Z</dcterms:created>
  <dcterms:modified xsi:type="dcterms:W3CDTF">2012-11-20T19:45:40Z</dcterms:modified>
</cp:coreProperties>
</file>