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6" r:id="rId2"/>
    <p:sldId id="273" r:id="rId3"/>
    <p:sldId id="263" r:id="rId4"/>
    <p:sldId id="264" r:id="rId5"/>
    <p:sldId id="276" r:id="rId6"/>
    <p:sldId id="258" r:id="rId7"/>
    <p:sldId id="259" r:id="rId8"/>
    <p:sldId id="265" r:id="rId9"/>
    <p:sldId id="266" r:id="rId10"/>
    <p:sldId id="267" r:id="rId11"/>
    <p:sldId id="275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3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3508B-D66D-4230-A3B3-2363F5C0D72A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B3E33C-BB4E-49D0-A837-1084E20572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Ф.М.Дягилев</a:t>
            </a:r>
            <a:r>
              <a:rPr lang="ru-RU" baseline="0" dirty="0" smtClean="0"/>
              <a:t> «Из истории физики и жизни ёё творцов». М. Просвещение. 1986 г. стр. 7.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3E33C-BB4E-49D0-A837-1084E205729B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3E33C-BB4E-49D0-A837-1084E205729B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3E33C-BB4E-49D0-A837-1084E205729B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Там же,</a:t>
            </a:r>
            <a:r>
              <a:rPr lang="ru-RU" baseline="0" dirty="0" smtClean="0"/>
              <a:t> стр.6.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3E33C-BB4E-49D0-A837-1084E205729B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BB2A99F-54A8-4668-B51C-09F6FA471E26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9CCB827-CAD5-4D94-84E9-B35BB5AEDAD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B2A99F-54A8-4668-B51C-09F6FA471E26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CCB827-CAD5-4D94-84E9-B35BB5AEDAD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B2A99F-54A8-4668-B51C-09F6FA471E26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CCB827-CAD5-4D94-84E9-B35BB5AEDAD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B2A99F-54A8-4668-B51C-09F6FA471E26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CCB827-CAD5-4D94-84E9-B35BB5AEDAD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B2A99F-54A8-4668-B51C-09F6FA471E26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CCB827-CAD5-4D94-84E9-B35BB5AEDAD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B2A99F-54A8-4668-B51C-09F6FA471E26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CCB827-CAD5-4D94-84E9-B35BB5AEDAD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B2A99F-54A8-4668-B51C-09F6FA471E26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CCB827-CAD5-4D94-84E9-B35BB5AEDAD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B2A99F-54A8-4668-B51C-09F6FA471E26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CCB827-CAD5-4D94-84E9-B35BB5AEDAD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B2A99F-54A8-4668-B51C-09F6FA471E26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CCB827-CAD5-4D94-84E9-B35BB5AEDAD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BB2A99F-54A8-4668-B51C-09F6FA471E26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CCB827-CAD5-4D94-84E9-B35BB5AEDAD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BB2A99F-54A8-4668-B51C-09F6FA471E26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9CCB827-CAD5-4D94-84E9-B35BB5AEDAD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BB2A99F-54A8-4668-B51C-09F6FA471E26}" type="datetimeFigureOut">
              <a:rPr lang="ru-RU" smtClean="0"/>
              <a:pPr/>
              <a:t>28.02.2013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9CCB827-CAD5-4D94-84E9-B35BB5AEDAD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0%B0%D0%B9%D0%BB:Democritus2.jpg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ru.wikipedia.org/wiki/%D0%A4%D0%B0%D0%B9%D0%BB:Leucippe_(portrait)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285992"/>
            <a:ext cx="7886728" cy="1957400"/>
          </a:xfrm>
        </p:spPr>
        <p:txBody>
          <a:bodyPr>
            <a:normAutofit fontScale="9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accent5">
                  <a:lumMod val="60000"/>
                  <a:lumOff val="40000"/>
                </a:schemeClr>
              </a:contourClr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Тема урока: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Первоначальные сведения о строении вещества.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age030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803830"/>
            <a:ext cx="2232248" cy="2612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0" y="260648"/>
            <a:ext cx="4211668" cy="64545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Вариант №1.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1. Отличаются ли чем-нибудь молекулы твердого йода и молекулы газообразного йода?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А). Не отличаются. Б). Отличаются формой. В). Отличаются числом атомов. Г). Молекулы твердого йода больше молекул газообразного. Д). Молекулы твердого йода меньше газообразного.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2. Промежутки между молекулами жидкости и молекулами твердых тел при одной и той же температуре…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А). Одинаковые. Б). Промежутки между молекулами жидкости больше, чем между молекулами твердого тела. В). Промежутки между молекулами жидкости меньше, чем между молекулами твёрдого тела. Г). Промежутки между молекулами жидкости могут быть и больше и меньше, чем между молекулами твердого тела.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3. Можно ли утверждать, что объем водорода в воздушном шаре равен сумме объёмов отдельных молекул водорода?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А). Да      Б). Нет.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4. В каких телах диффузия происходит быстрее при одинаковых условиях?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А). В газообразных.  Б). В жидкостях. В). В твердых. Г). Одинаково во всех телах.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5. Молекулы плотно расположены в определенном порядке, сильно притягиваются друг к другу, каждая молекула движется около определенной точки, подобно маятнику. Какое это тело?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А). Газообразное. Б). Жидкое. В). Твердое. Г). Может быть как твердое, так и жидкое. 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499992" y="188640"/>
            <a:ext cx="4429156" cy="650427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Вариант № 2.</a:t>
            </a:r>
          </a:p>
          <a:p>
            <a:pPr>
              <a:buNone/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566928" indent="-457200"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1.Отличаются ли чем-нибудь молекулы водяного пара от молекулы воды?</a:t>
            </a:r>
          </a:p>
          <a:p>
            <a:pPr marL="566928" indent="-457200">
              <a:buAutoNum type="arabicPeriod"/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А). Отличаются формой. Б). Молекулы пара больше молекул воды. В). Молекулы пара меньше молекул воды. Г). Не отличаются.</a:t>
            </a:r>
          </a:p>
          <a:p>
            <a:pPr>
              <a:buNone/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2. Промежутки между молекулами твердого тела и молекулами газа при одной и той же температуре …..</a:t>
            </a:r>
          </a:p>
          <a:p>
            <a:pPr>
              <a:buNone/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А). Промежутки между молекулами твердого тела больше, чем между молекулами газа. Б). Промежутки между молекулами твердого тела меньше, чем между молекулами газа. В). Промежутки между молекулами твердого тела могут быть и больше и меньше, чем между молекулами газа. Г). Одинаковы.</a:t>
            </a:r>
          </a:p>
          <a:p>
            <a:pPr>
              <a:buNone/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3.В стакан, наполненный до краёв чаем, осторожно всыпали полную ложку сахарного песка, и чай не перелился через края стакана. Почему?</a:t>
            </a:r>
          </a:p>
          <a:p>
            <a:pPr>
              <a:buNone/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А). Сахар испарился. Б). Чай, заполненный сахарным песком, раздвинул стенки стакана. В). Молекулы сахара заняли промежутки между молекулами воды. Г). Молекулы воды стали меньше размером и освободили и освободившееся пространство заполнили молекулы сахара.</a:t>
            </a:r>
          </a:p>
          <a:p>
            <a:pPr>
              <a:buNone/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4. Каким раствором надо залить огурцы, чтобы они быстрее просолились?</a:t>
            </a:r>
          </a:p>
          <a:p>
            <a:pPr>
              <a:buNone/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А). Холодным. Б). Горячим В).  Теплым. Г). Время засолки не зависит от температуры раствора.</a:t>
            </a:r>
          </a:p>
          <a:p>
            <a:pPr>
              <a:buNone/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5. Молекулы сильно притягиваются друг к другу и «кочуют» с места на место. Промежутки между ними меньше самих молекул. Какое это вещество?</a:t>
            </a:r>
          </a:p>
          <a:p>
            <a:pPr>
              <a:buNone/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А). Газообразное. Б). Жидкое. В). Твердое. Г). Ответ неоднозначен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260649"/>
            <a:ext cx="807249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каком физическом явлении говорится в пословицах?</a:t>
            </a:r>
            <a:endParaRPr lang="ru-RU" sz="28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 Тухлое яйцо всю кашу портит.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Дружба, как стекло разобьёшь – не склеишь.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Верна ли пословица с точки зрения физики?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1.Холодное железо не куётся.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2.Лепи из глины, пока она сырая.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3.Чем меньше дерево гнется, тем легче оно ломается.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4.Как с точки зрения физики объяснить выражение: «промасленная лодка воды не боится, да и легче скользит по ней».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F:\Физика\Опыты\Познавательные опыты для детей.files\op_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5059646"/>
            <a:ext cx="3054993" cy="179835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196752"/>
            <a:ext cx="8229600" cy="43924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Однажды мистер Шерлок Холмс и доктор Ватсон после очередного дела пили чай. Холмс несколько минут, не мигая, глядел на стакан, как бы пытаясь разглядеть нечто, недоступное глазу простого смертного, и вдруг произнес: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Держу пари, Ватсон, вы ни за что не догадаетесь, сколько сахару можно насыпать в стакан чая, полный до краев. При этом, заметьте, нельзя пролить из стакана ни капли.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классу: - А как вы думаете – сколько?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(В стакан с водой, налитой до краев высыпать ложку сахара).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Доктор Ватсон попросил Холмса объяснить нелогичное поведение чая. Мистер Холмс оказался в затруднении, но все–таки нашел объяснение.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классу: - Что бы вы ответили доктору Ватсону?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0800000" flipV="1">
            <a:off x="1000100" y="142852"/>
            <a:ext cx="7643866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Физика в художественной прозе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F:\Физика\Опыты\Познавательные опыты для детей.files\op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5" y="5234960"/>
            <a:ext cx="1872207" cy="142287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вода, да по воде же и плаваю.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 избы мерзнут, а с улицы нет.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Вечером наземь слетает,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Ночь на земле пребывает,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Утром опять улетает.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 каком агрегатном состоянии находится тело?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Как можно пронести воду в решете?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Физика в загадках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F:\Физика\Опыты\Познавательные опыты для детей.files\op_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466781"/>
            <a:ext cx="2923260" cy="318635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Написать сказку, стихотворение, в которых были бы отражены положения о строении вещества.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Сделать модель молекулы.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Сообщение – Демокрит, Эпикур, Левкипп, Ломоносов. </a:t>
            </a:r>
          </a:p>
          <a:p>
            <a:pPr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age030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149080"/>
            <a:ext cx="3168352" cy="246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Повторение, закрепление,</a:t>
            </a: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применение</a:t>
            </a:r>
          </a:p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полученных знаний.</a:t>
            </a:r>
          </a:p>
          <a:p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525345"/>
          </a:xfrm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ОСНОВНЫЕ ПОЛОЖЕНИЯ О СТРОЕНИИ ВЕЩЕСТВА.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Все вещества состоят из частиц, между которыми есть промежутки.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Частицы непрерывно и беспорядочно движутся.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Частицы взаимодействуют друг с другом.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580526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Идея атомистического строения вещества была высказана впервые Левкиппом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(500-440 гг. до н.э.) и развита его учеником – гениальным Демокритом. Учение Демокрита сводится к следующему: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существует ничего, кроме атомов и чистого пространства, всё другое только воззрение.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Атомы бесконечны по числу и бесконечно разнообразны по форме.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Развивая учение Демокрита, Эпикур пытался объяснить на основе атомных представлений все естественные, психологические и социальные явления.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Левкипп   Демокрит    Эпикур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l_fi" descr="http://balashov44.narod.ru/FIL-2/portret/Image16.gif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628800"/>
            <a:ext cx="2808312" cy="381642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2290" name="Picture 2" descr="http://upload.wikimedia.org/wikipedia/commons/thumb/c/c8/Leucippe_%28portrait%29.jpg/200px-Leucippe_%28portrait%29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8570" y="1626360"/>
            <a:ext cx="2829254" cy="385433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2292" name="Picture 4" descr="Демокрит">
            <a:hlinkClick r:id="rId6" tooltip="Демокрит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1628800"/>
            <a:ext cx="2736304" cy="38164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урок\ломоносов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932039" y="142851"/>
            <a:ext cx="3871909" cy="509114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-526389"/>
            <a:ext cx="91440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создал первый университет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Он, лучше сказать,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сам был первым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нашим университетом.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А. С. Пушкин.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i="1" dirty="0"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i="1" dirty="0"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i="1" dirty="0"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Times New Roman" pitchFamily="18" charset="0"/>
              </a:rPr>
              <a:t>                                                                               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М.В. Ломоносов.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14348" y="285728"/>
            <a:ext cx="7972452" cy="5721563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А. С. Пушкин писал, что, “соединяя необыкновенную силу воли с необыкновенной силой понятия, Ломоносов обнял все отрасли просвещения. Жажда науки была сильнейшей страстью сей души, исполненной страстей”. 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>
            <a:normAutofit/>
          </a:bodyPr>
          <a:lstStyle/>
          <a:p>
            <a:pPr lvl="0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Опишите наблюдаемое явление.  Какое положение о строении вещества этот опыт подтверждает?</a:t>
            </a:r>
          </a:p>
          <a:p>
            <a:pPr>
              <a:buNone/>
            </a:pPr>
            <a:endParaRPr lang="ru-RU" sz="4800" dirty="0"/>
          </a:p>
        </p:txBody>
      </p:sp>
      <p:pic>
        <p:nvPicPr>
          <p:cNvPr id="3" name="Рисунок 2" descr="image030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861048"/>
            <a:ext cx="3030110" cy="2716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изика\Опыты\Познавательные опыты для детей.files\op_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5186810"/>
            <a:ext cx="2838970" cy="1671189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908720"/>
            <a:ext cx="8363272" cy="5098571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Отполируйте хорошо свинцовые цилиндры и сложите их вместе.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половинку картошки положите крупинку марганцовки. 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Нагрейте стальной шарик в пламени спиртовки.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Взять три мензурки с водой. Растворить в одной из них крупинку марганцовки. Перелить немного в другую мензурку, а затем в третью.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774</TotalTime>
  <Words>1059</Words>
  <Application>Microsoft Office PowerPoint</Application>
  <PresentationFormat>Экран (4:3)</PresentationFormat>
  <Paragraphs>117</Paragraphs>
  <Slides>14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    Тема урока: Первоначальные сведения о строении вещества. </vt:lpstr>
      <vt:lpstr>Цель: </vt:lpstr>
      <vt:lpstr>Слайд 3</vt:lpstr>
      <vt:lpstr>Слайд 4</vt:lpstr>
      <vt:lpstr> Левкипп   Демокрит    Эпикур</vt:lpstr>
      <vt:lpstr>Слайд 6</vt:lpstr>
      <vt:lpstr>Слайд 7</vt:lpstr>
      <vt:lpstr>Слайд 8</vt:lpstr>
      <vt:lpstr>Задания</vt:lpstr>
      <vt:lpstr>Слайд 10</vt:lpstr>
      <vt:lpstr>Слайд 11</vt:lpstr>
      <vt:lpstr>Физика в художественной прозе</vt:lpstr>
      <vt:lpstr>Физика в загадках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Первоначальные сведения о строении вещества.</dc:title>
  <dc:creator>Галина</dc:creator>
  <cp:lastModifiedBy>Галина</cp:lastModifiedBy>
  <cp:revision>86</cp:revision>
  <dcterms:created xsi:type="dcterms:W3CDTF">2010-02-02T13:53:23Z</dcterms:created>
  <dcterms:modified xsi:type="dcterms:W3CDTF">2013-02-27T18:06:40Z</dcterms:modified>
</cp:coreProperties>
</file>