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45;&#1056;&#1044;&#1062;&#1045;%20&#1054;&#1058;&#1044;&#1040;&#1070;%20&#1044;&#1045;&#1058;&#1071;&#1052;\&#1044;&#1077;&#1085;&#1080;&#1089;&#1086;&#1074;&#1072;%20&#1051;&#1102;&#1073;&#1086;&#1074;&#1100;%20&#1057;&#1077;&#1088;&#1075;&#1077;&#1077;&#1074;&#1085;&#1072;\SHkolnie_pesni_-_Samiy_luchshiy_v_mire_klass_(get-tune.net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Денисова Любовь Сергеевна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1600200"/>
            <a:ext cx="4465637" cy="45259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i="1" smtClean="0">
                <a:solidFill>
                  <a:srgbClr val="002060"/>
                </a:solidFill>
              </a:rPr>
              <a:t>классный руководитель  </a:t>
            </a:r>
          </a:p>
          <a:p>
            <a:pPr algn="ctr">
              <a:buFont typeface="Wingdings 2" pitchFamily="18" charset="2"/>
              <a:buNone/>
            </a:pPr>
            <a:r>
              <a:rPr lang="ru-RU" b="1" i="1" smtClean="0">
                <a:solidFill>
                  <a:srgbClr val="002060"/>
                </a:solidFill>
              </a:rPr>
              <a:t>3 «а» класса</a:t>
            </a:r>
          </a:p>
          <a:p>
            <a:pPr algn="ctr">
              <a:buFont typeface="Wingdings 2" pitchFamily="18" charset="2"/>
              <a:buNone/>
            </a:pPr>
            <a:r>
              <a:rPr lang="ru-RU" b="1" i="1" smtClean="0">
                <a:solidFill>
                  <a:srgbClr val="002060"/>
                </a:solidFill>
              </a:rPr>
              <a:t>МАОУ Абатская средняя</a:t>
            </a:r>
          </a:p>
          <a:p>
            <a:pPr algn="ctr">
              <a:buFont typeface="Wingdings 2" pitchFamily="18" charset="2"/>
              <a:buNone/>
            </a:pPr>
            <a:r>
              <a:rPr lang="ru-RU" b="1" i="1" smtClean="0">
                <a:solidFill>
                  <a:srgbClr val="002060"/>
                </a:solidFill>
              </a:rPr>
              <a:t>общеобразовательная школа № 1</a:t>
            </a:r>
          </a:p>
        </p:txBody>
      </p:sp>
      <p:pic>
        <p:nvPicPr>
          <p:cNvPr id="4" name="Рисунок 3" descr="Денисова Любовь Сергеев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556792"/>
            <a:ext cx="2511375" cy="36358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SHkolnie_pesni_-_Samiy_luchshiy_v_mire_klass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3888" y="51577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Содержимое 5" descr="Фото03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5000660" cy="428628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Содержимое 6" descr="Фото035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71245"/>
            <a:ext cx="4038600" cy="3583872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7" name="Содержимое 6" descr="SAM_662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369052"/>
            <a:ext cx="4786346" cy="358976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SAM_665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27730"/>
            <a:ext cx="4041775" cy="3032903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11" name="Содержимое 10" descr="SAM_665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30021"/>
            <a:ext cx="4040188" cy="3028321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Содержимое 12" descr="SAM_665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43372" y="214290"/>
            <a:ext cx="4613279" cy="3459959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 descr="SAM_665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Экран (4:3)</PresentationFormat>
  <Paragraphs>5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Денисова Любовь Сергеевна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Денисова Любовь Сергеевна</dc:title>
  <dc:creator>Пользователь</dc:creator>
  <cp:lastModifiedBy>Люба</cp:lastModifiedBy>
  <cp:revision>4</cp:revision>
  <dcterms:created xsi:type="dcterms:W3CDTF">2013-02-27T16:09:33Z</dcterms:created>
  <dcterms:modified xsi:type="dcterms:W3CDTF">2013-02-27T16:14:17Z</dcterms:modified>
</cp:coreProperties>
</file>