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7" name="Содержимое 6" descr="SAM_664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38095" y="285728"/>
            <a:ext cx="4572032" cy="34290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bliqueTop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SAM_665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28083"/>
            <a:ext cx="4041775" cy="30321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/>
          </a:scene3d>
        </p:spPr>
      </p:pic>
      <p:pic>
        <p:nvPicPr>
          <p:cNvPr id="9" name="Рисунок 8" descr="SAM_66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6996" y="476672"/>
            <a:ext cx="4536504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 descr="SAM_66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0500" y="218728"/>
            <a:ext cx="4675956" cy="62346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7" name="Содержимое 6" descr="SAM_659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2906712"/>
            <a:ext cx="2963466" cy="3951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SAM_664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357290" y="2214554"/>
            <a:ext cx="4041775" cy="30313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SAM_66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1214422"/>
            <a:ext cx="4071934" cy="30539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SAM_663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738" y="285728"/>
            <a:ext cx="4286262" cy="5715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SAM_667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Люба</cp:lastModifiedBy>
  <cp:revision>1</cp:revision>
  <dcterms:created xsi:type="dcterms:W3CDTF">2013-02-27T16:14:30Z</dcterms:created>
  <dcterms:modified xsi:type="dcterms:W3CDTF">2013-02-27T16:15:43Z</dcterms:modified>
</cp:coreProperties>
</file>