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7" name="Содержимое 6" descr="SAM_6647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2214563"/>
            <a:ext cx="2963862" cy="3951287"/>
          </a:xfrm>
        </p:spPr>
      </p:pic>
      <p:pic>
        <p:nvPicPr>
          <p:cNvPr id="8" name="Содержимое 7" descr="SAM_666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71813" y="2571750"/>
            <a:ext cx="2963862" cy="3951288"/>
          </a:xfrm>
        </p:spPr>
      </p:pic>
      <p:pic>
        <p:nvPicPr>
          <p:cNvPr id="9" name="Рисунок 8" descr="SAM_663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0" y="1928813"/>
            <a:ext cx="2928938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SAM_666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pic>
        <p:nvPicPr>
          <p:cNvPr id="7" name="Содержимое 6" descr="SAM_665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301" y="2729187"/>
            <a:ext cx="4039985" cy="3029989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SAM_6675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2714613" y="1187043"/>
            <a:ext cx="5972188" cy="4479141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SAM_667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Люба</cp:lastModifiedBy>
  <cp:revision>2</cp:revision>
  <dcterms:created xsi:type="dcterms:W3CDTF">2013-02-27T16:16:01Z</dcterms:created>
  <dcterms:modified xsi:type="dcterms:W3CDTF">2013-02-27T16:17:47Z</dcterms:modified>
</cp:coreProperties>
</file>