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7" name="Содержимое 6" descr="SAM_665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557824"/>
            <a:ext cx="5976664" cy="4482498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SAM_663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419873" y="2728516"/>
            <a:ext cx="5184576" cy="3888432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8" name="Содержимое 7" descr="SAM_664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52708"/>
            <a:ext cx="5400600" cy="40504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SAM_659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260648"/>
            <a:ext cx="4075100" cy="54334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SAM_66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Люба</cp:lastModifiedBy>
  <cp:revision>2</cp:revision>
  <dcterms:created xsi:type="dcterms:W3CDTF">2013-02-27T16:17:59Z</dcterms:created>
  <dcterms:modified xsi:type="dcterms:W3CDTF">2013-02-27T16:19:16Z</dcterms:modified>
</cp:coreProperties>
</file>