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9" r:id="rId3"/>
    <p:sldId id="257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37F57F-53C5-4A52-A9FA-FE2078287801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2AC8C8-74B8-4040-ACC1-04DEE381F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2AC8C8-74B8-4040-ACC1-04DEE381FBA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2AC8C8-74B8-4040-ACC1-04DEE381FBA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2AC8C8-74B8-4040-ACC1-04DEE381FBAE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2AC8C8-74B8-4040-ACC1-04DEE381FBAE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2AC8C8-74B8-4040-ACC1-04DEE381FBA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2AC8C8-74B8-4040-ACC1-04DEE381FBA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Река Белая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14282" y="1285860"/>
            <a:ext cx="8229600" cy="4525963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Река Белая – второй крупный приток Кубани по площади бассейна и величине стока.</a:t>
            </a:r>
          </a:p>
          <a:p>
            <a:pPr algn="just">
              <a:buNone/>
            </a:pPr>
            <a:r>
              <a:rPr lang="en-US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Древнее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адыгейское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название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реки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Белой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Шхагуаще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в </a:t>
            </a:r>
            <a:r>
              <a:rPr lang="en-US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переводе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"</a:t>
            </a:r>
            <a:r>
              <a:rPr lang="en-US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богиня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гор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en-US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"</a:t>
            </a:r>
            <a:r>
              <a:rPr lang="en-US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хозяйка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гор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", </a:t>
            </a:r>
            <a:r>
              <a:rPr lang="en-US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второе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ее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название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преданию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Бэла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позже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оно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сменилось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созвучным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ему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названием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Белая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29000" r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Истоки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Река Белая берет начало у снеговых вершин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Фишт-Оштеновского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массива. Вырвавшись из каменных недр массива, Белая устремляется на юго-восток, в направлении к закованной в грозные ледники, вершине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Чугуш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(3238 м), со склонов которой навстречу спешит ее первый приток – река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Бирюзовая. Далее Белая,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огибая восточную оконечность Черкесского хребта,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принимает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воды второго крупного притока –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Чессу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зарождающегося па ледниках северного склона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Чугуша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52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2853"/>
            <a:ext cx="4929222" cy="2357453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От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самых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истоков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села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Хамышки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река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Белая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протекает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узких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глубоких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ущельях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пересекает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Даховский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гранитный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массив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длиной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около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4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км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Течение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приобретает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бурный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характер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сопровождаясь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каскадами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водопадами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800" dirty="0" smtClean="0"/>
              <a:t> </a:t>
            </a:r>
            <a:endParaRPr lang="ru-RU" sz="2800" dirty="0"/>
          </a:p>
        </p:txBody>
      </p:sp>
      <p:pic>
        <p:nvPicPr>
          <p:cNvPr id="1026" name="Picture 2" descr="C:\Documents and Settings\Admin\Рабочий стол\река белая\004we0ta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142852"/>
            <a:ext cx="3428994" cy="2285996"/>
          </a:xfrm>
          <a:prstGeom prst="rect">
            <a:avLst/>
          </a:prstGeom>
          <a:noFill/>
        </p:spPr>
      </p:pic>
      <p:pic>
        <p:nvPicPr>
          <p:cNvPr id="2" name="Picture 2" descr="G:\река белая\b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4" y="2500306"/>
            <a:ext cx="3143240" cy="4190987"/>
          </a:xfrm>
          <a:prstGeom prst="rect">
            <a:avLst/>
          </a:prstGeom>
          <a:noFill/>
        </p:spPr>
      </p:pic>
      <p:pic>
        <p:nvPicPr>
          <p:cNvPr id="1028" name="Picture 4" descr="G:\река белая\Ovr2007_rekabelaya_0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1538" y="2428868"/>
            <a:ext cx="2933936" cy="4286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68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14290"/>
            <a:ext cx="8229600" cy="1714512"/>
          </a:xfrm>
        </p:spPr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Река Белая имеет более 400 притоков. Впадает в Краснодарское водохранилище. Длина реки Белой – 277 км. </a:t>
            </a:r>
          </a:p>
          <a:p>
            <a:endParaRPr lang="ru-RU" dirty="0"/>
          </a:p>
        </p:txBody>
      </p:sp>
      <p:pic>
        <p:nvPicPr>
          <p:cNvPr id="3075" name="Picture 3" descr="G:\река белая\30ka_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2143116"/>
            <a:ext cx="3643338" cy="2628528"/>
          </a:xfrm>
          <a:prstGeom prst="rect">
            <a:avLst/>
          </a:prstGeom>
          <a:noFill/>
        </p:spPr>
      </p:pic>
      <p:pic>
        <p:nvPicPr>
          <p:cNvPr id="3076" name="Picture 4" descr="G:\река белая\466x10000_out__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2143116"/>
            <a:ext cx="3961119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6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52"/>
            <a:ext cx="8229600" cy="271464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Половодье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реке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Белой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бывает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теплое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время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но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часто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разливается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любое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время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исключением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зимы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Причины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разливов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весной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таяние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снегов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летом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таяние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ледников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Фишт-Оштеновского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массива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ливни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горах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осенью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дожди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G:\река белая\krf30ekbhgh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214686"/>
            <a:ext cx="3786214" cy="2839661"/>
          </a:xfrm>
          <a:prstGeom prst="rect">
            <a:avLst/>
          </a:prstGeom>
          <a:noFill/>
        </p:spPr>
      </p:pic>
      <p:pic>
        <p:nvPicPr>
          <p:cNvPr id="2051" name="Picture 3" descr="G:\река белая\6882250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4810" y="2786058"/>
            <a:ext cx="4729165" cy="38147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220</Words>
  <Application>Microsoft Office PowerPoint</Application>
  <PresentationFormat>Экран (4:3)</PresentationFormat>
  <Paragraphs>14</Paragraphs>
  <Slides>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Река Белая</vt:lpstr>
      <vt:lpstr>Слайд 2</vt:lpstr>
      <vt:lpstr>Истоки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</cp:lastModifiedBy>
  <cp:revision>26</cp:revision>
  <dcterms:modified xsi:type="dcterms:W3CDTF">2011-12-02T09:00:59Z</dcterms:modified>
</cp:coreProperties>
</file>