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92" r:id="rId2"/>
    <p:sldId id="293" r:id="rId3"/>
    <p:sldId id="316" r:id="rId4"/>
    <p:sldId id="294" r:id="rId5"/>
    <p:sldId id="295" r:id="rId6"/>
    <p:sldId id="296" r:id="rId7"/>
    <p:sldId id="308" r:id="rId8"/>
    <p:sldId id="297" r:id="rId9"/>
    <p:sldId id="298" r:id="rId10"/>
    <p:sldId id="309" r:id="rId11"/>
    <p:sldId id="299" r:id="rId12"/>
    <p:sldId id="303" r:id="rId13"/>
    <p:sldId id="300" r:id="rId14"/>
    <p:sldId id="31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59"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17" autoAdjust="0"/>
    <p:restoredTop sz="94638" autoAdjust="0"/>
  </p:normalViewPr>
  <p:slideViewPr>
    <p:cSldViewPr>
      <p:cViewPr>
        <p:scale>
          <a:sx n="68" d="100"/>
          <a:sy n="68" d="100"/>
        </p:scale>
        <p:origin x="-576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6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E07B799-905F-40EB-8B76-8F82A57F98C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FE3E13-FCF6-45CC-B043-A2EBA3C24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«Зоопарк»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Предметы домашнего обихода в развитии мелкой моторики.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Указательным и средним пальцами шагаем по решётке от раковины. </a:t>
            </a: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«В зоопарке мы бродили, к каждой клетке подходили и смотрели всех подряд медвежат, волчат, бобрят.»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100_160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1" y="2071679"/>
            <a:ext cx="4267892" cy="3405716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Tm="17891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100_167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512218">
            <a:off x="304800" y="1428737"/>
            <a:ext cx="4191000" cy="33575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100_167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21259313">
            <a:off x="4738195" y="2850977"/>
            <a:ext cx="4123887" cy="35801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5329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Детям по душе мягкие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Они вынимают фигуры и методом приложения помещают их обратно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100_164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00562" y="1714488"/>
            <a:ext cx="4500593" cy="376290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8703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_16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63040" y="1097280"/>
            <a:ext cx="6217920" cy="46634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5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Tm="3328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001156" cy="6715148"/>
        </p:xfrm>
        <a:graphic>
          <a:graphicData uri="http://schemas.openxmlformats.org/presentationml/2006/ole">
            <p:oleObj spid="_x0000_s2050" name="Документ" r:id="rId3" imgW="9266756" imgH="6315139" progId="Word.Document.12">
              <p:embed/>
            </p:oleObj>
          </a:graphicData>
        </a:graphic>
      </p:graphicFrame>
    </p:spTree>
  </p:cSld>
  <p:clrMapOvr>
    <a:masterClrMapping/>
  </p:clrMapOvr>
  <p:transition advTm="29266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ransition advTm="4656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Ребёнок поставил два пальчика на пробки и передвигает ими, как будто ножки человечка едут на лыжах.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«Мы едим на лыжах, мы мчимся с горы, мы любим забавы холодной зимы»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" name="Содержимое 4" descr="100_169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00563" y="1928802"/>
            <a:ext cx="4339330" cy="3714775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softEdge rad="112500"/>
          </a:effectLst>
        </p:spPr>
      </p:pic>
    </p:spTree>
  </p:cSld>
  <p:clrMapOvr>
    <a:masterClrMapping/>
  </p:clrMapOvr>
  <p:transition advTm="12968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_169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63040" y="1097280"/>
            <a:ext cx="6217920" cy="4663440"/>
          </a:xfrm>
          <a:prstGeom prst="roundRect">
            <a:avLst>
              <a:gd name="adj" fmla="val 16667"/>
            </a:avLst>
          </a:prstGeom>
          <a:ln>
            <a:solidFill>
              <a:srgbClr val="00B05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192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«Паучки» с наматыванием ниток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теперь мы паучки!</a:t>
            </a:r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Вырезанных из картона бабочек опутываем нитями из бабушкиной шкатулки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P101004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2333625"/>
            <a:ext cx="4343400" cy="32575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8969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наши паучки – добрые они решают отпустить бабочек на волю, распутывают их обратно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583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429123" y="1785927"/>
            <a:ext cx="4410769" cy="3691468"/>
          </a:xfrm>
          <a:prstGeom prst="roundRect">
            <a:avLst>
              <a:gd name="adj" fmla="val 16667"/>
            </a:avLst>
          </a:prstGeom>
          <a:ln>
            <a:solidFill>
              <a:srgbClr val="FFC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Tm="6391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Лепка с применением пластилина, теста, глины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Упражнение «Весёлое обучение»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Лепим из теста геометрические фигуры, цифры, буквы, баранки, колобки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68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00562" y="1928802"/>
            <a:ext cx="4500593" cy="3643337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Tm="13906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100_169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04800" y="1571613"/>
            <a:ext cx="4191000" cy="3429024"/>
          </a:xfrm>
          <a:prstGeom prst="ellipse">
            <a:avLst/>
          </a:prstGeom>
          <a:ln w="63500" cap="rnd">
            <a:solidFill>
              <a:schemeClr val="bg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Содержимое 5" descr="100_169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786058"/>
            <a:ext cx="4343400" cy="3643337"/>
          </a:xfrm>
          <a:prstGeom prst="ellipse">
            <a:avLst/>
          </a:prstGeom>
          <a:ln w="63500" cap="rnd">
            <a:solidFill>
              <a:schemeClr val="accent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Tm="1781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Книжка – раскраска отличная подготовка руки к письму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373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00563" y="1928803"/>
            <a:ext cx="4339330" cy="35485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Tm="5609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Развивающие игры для мелкой моторики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Выбор развивающего материала в магазинах очень большой.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0_167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00562" y="1714488"/>
            <a:ext cx="4339331" cy="37629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Tm="8203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езентация Ледкова Е.А.-2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Ледкова Е.А.-2</Template>
  <TotalTime>25</TotalTime>
  <Words>189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Презентация Ледкова Е.А.-2</vt:lpstr>
      <vt:lpstr>Документ</vt:lpstr>
      <vt:lpstr>Упражнения «Зоопарк»</vt:lpstr>
      <vt:lpstr> </vt:lpstr>
      <vt:lpstr>Слайд 3</vt:lpstr>
      <vt:lpstr>Упражнение «Паучки» с наматыванием ниток</vt:lpstr>
      <vt:lpstr> </vt:lpstr>
      <vt:lpstr>Лепка с применением пластилина, теста, глины</vt:lpstr>
      <vt:lpstr> </vt:lpstr>
      <vt:lpstr> </vt:lpstr>
      <vt:lpstr>Развивающие игры для мелкой моторики</vt:lpstr>
      <vt:lpstr> </vt:lpstr>
      <vt:lpstr> </vt:lpstr>
      <vt:lpstr>Слайд 12</vt:lpstr>
      <vt:lpstr> </vt:lpstr>
      <vt:lpstr>            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«Влияние  мелкой  моторики на  развитие  детей»</dc:title>
  <dc:creator>ПК</dc:creator>
  <cp:lastModifiedBy>ПК</cp:lastModifiedBy>
  <cp:revision>4</cp:revision>
  <dcterms:created xsi:type="dcterms:W3CDTF">2013-02-27T08:54:56Z</dcterms:created>
  <dcterms:modified xsi:type="dcterms:W3CDTF">2013-02-27T10:03:45Z</dcterms:modified>
</cp:coreProperties>
</file>