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301" r:id="rId20"/>
    <p:sldId id="275" r:id="rId21"/>
    <p:sldId id="276" r:id="rId22"/>
    <p:sldId id="277" r:id="rId23"/>
    <p:sldId id="278" r:id="rId24"/>
    <p:sldId id="279" r:id="rId25"/>
    <p:sldId id="311" r:id="rId26"/>
    <p:sldId id="280" r:id="rId27"/>
    <p:sldId id="312" r:id="rId28"/>
    <p:sldId id="281" r:id="rId29"/>
    <p:sldId id="310" r:id="rId30"/>
    <p:sldId id="282" r:id="rId31"/>
    <p:sldId id="283" r:id="rId32"/>
    <p:sldId id="314" r:id="rId33"/>
    <p:sldId id="307" r:id="rId34"/>
    <p:sldId id="284" r:id="rId35"/>
    <p:sldId id="285" r:id="rId36"/>
    <p:sldId id="286" r:id="rId37"/>
    <p:sldId id="315" r:id="rId38"/>
    <p:sldId id="287" r:id="rId39"/>
    <p:sldId id="313" r:id="rId40"/>
    <p:sldId id="288" r:id="rId41"/>
    <p:sldId id="306" r:id="rId42"/>
    <p:sldId id="289" r:id="rId43"/>
    <p:sldId id="291" r:id="rId44"/>
    <p:sldId id="304" r:id="rId45"/>
    <p:sldId id="318" r:id="rId4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59"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17" autoAdjust="0"/>
    <p:restoredTop sz="94638" autoAdjust="0"/>
  </p:normalViewPr>
  <p:slideViewPr>
    <p:cSldViewPr>
      <p:cViewPr>
        <p:scale>
          <a:sx n="68" d="100"/>
          <a:sy n="68" d="100"/>
        </p:scale>
        <p:origin x="-576" y="-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69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7B799-905F-40EB-8B76-8F82A57F98CC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4FE3E13-FCF6-45CC-B043-A2EBA3C24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7B799-905F-40EB-8B76-8F82A57F98CC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E3E13-FCF6-45CC-B043-A2EBA3C24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7B799-905F-40EB-8B76-8F82A57F98CC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E3E13-FCF6-45CC-B043-A2EBA3C24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7B799-905F-40EB-8B76-8F82A57F98CC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4FE3E13-FCF6-45CC-B043-A2EBA3C24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7B799-905F-40EB-8B76-8F82A57F98CC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E3E13-FCF6-45CC-B043-A2EBA3C247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7B799-905F-40EB-8B76-8F82A57F98CC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E3E13-FCF6-45CC-B043-A2EBA3C24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7B799-905F-40EB-8B76-8F82A57F98CC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4FE3E13-FCF6-45CC-B043-A2EBA3C247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7B799-905F-40EB-8B76-8F82A57F98CC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E3E13-FCF6-45CC-B043-A2EBA3C24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7B799-905F-40EB-8B76-8F82A57F98CC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E3E13-FCF6-45CC-B043-A2EBA3C24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7B799-905F-40EB-8B76-8F82A57F98CC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E3E13-FCF6-45CC-B043-A2EBA3C24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7B799-905F-40EB-8B76-8F82A57F98CC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E3E13-FCF6-45CC-B043-A2EBA3C247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E07B799-905F-40EB-8B76-8F82A57F98CC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4FE3E13-FCF6-45CC-B043-A2EBA3C247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«Влияние  мелкой  моторики на  </a:t>
            </a:r>
            <a:r>
              <a:rPr lang="ru-RU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 детей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 МДОУ №7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Ледкова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Елена Анатольевна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5344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1. Улучшают память;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2. Снижают эмоциональные напряжения;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3. Повышают  умственные способности;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4. Развивают координацию движений, силу и ловкость рук;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5. Поддерживают жизненный тонус;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6. Улучшают деятельность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сердечно-сосудистой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пищеварительных систем.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7578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Созданы игры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«Ладушки»</a:t>
            </a:r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00_1426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3929058" y="1643050"/>
            <a:ext cx="4910835" cy="38343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6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5812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«Сорока – белобока»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00_1423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071935" y="1928803"/>
            <a:ext cx="4767958" cy="3548592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6">
                <a:lumMod val="75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advTm="2047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«Коза – рогатая»</a:t>
            </a:r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100_1423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648200" y="2333625"/>
            <a:ext cx="4343400" cy="3257550"/>
          </a:xfrm>
        </p:spPr>
      </p:pic>
    </p:spTree>
  </p:cSld>
  <p:clrMapOvr>
    <a:masterClrMapping/>
  </p:clrMapOvr>
  <p:transition advTm="6031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другие.</a:t>
            </a: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Исследования отечественных физиологов подтверждают связь развития рук с развитием мозга, а значит развитием речи.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9672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часть: теоретическая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4"/>
            <a:ext cx="8686800" cy="493714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Нормальное сенсомоторное развитие является основой всего психического развития ребёнка, поэтому формирование высших психических функций всегда рассматривается  в тесной  взаимосвязи с сенсомоторным развитием. Известно: мелкая моторика рук связана с развитием левой височной и левой лобной областей головного мозга, которые отвечают за формирование многих сложнейших психических функций. В.А. Сухомлинский справедливо утверждал: « Ум ребёнка находится на кончиках его пальцев». Исследование учёных Института физиологии детей и подростков Санкт – Петербургской академии психологических наук  подтвердили связь интеллектуального развития с пальцевой моторикой. Уровень развития речи детей так же находится в прямой зависимости от степени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тонких движений рук.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49359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71546"/>
            <a:ext cx="8686800" cy="5008579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4200" dirty="0" smtClean="0"/>
              <a:t>     </a:t>
            </a:r>
            <a:r>
              <a:rPr lang="ru-RU" sz="67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Формирование устной речи ребёнка начинается тогда, когда движение пальцев рук достигает достаточной точности. Другими словами, формирование речи совершается под влиянием импульсов, идущих от рук. Это важно при своевременном речевом развитии, и – особенно – в тех случаях, когда это развитие нарушено. Кроме того, доказано, что и мысль, и глаз ребёнка двигаются с той же скоростью, что и рука. Значит, систематические упражнения по тренировке движений пальцев является мощным средством повышения работоспособности головного мозга.</a:t>
            </a:r>
          </a:p>
          <a:p>
            <a:pPr>
              <a:buNone/>
            </a:pPr>
            <a:r>
              <a:rPr lang="ru-RU" sz="5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        Л.В. Фоминой была выявлена общая закономерность: если развитие движений пальцев соответствует возрасту, то и речевое развитие находится в пределах нормы. Если </a:t>
            </a:r>
            <a:r>
              <a:rPr lang="ru-RU" sz="5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же развитие движений пальцев отстаёт, то задерживается и речевое развитие, хотя общая моторика при этом может быть нормальной и даже выше нормы.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advTm="49547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часть. Практическая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Виды методик используемых на физическое укрепление мышц кистей рук и развитие мелкой моторики.</a:t>
            </a:r>
          </a:p>
          <a:p>
            <a:pPr>
              <a:buNone/>
            </a:pP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   1. В детский сад спешат с утра</a:t>
            </a:r>
          </a:p>
          <a:p>
            <a:pPr>
              <a:buNone/>
            </a:pP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       мои ребятишки, чтобы в игры</a:t>
            </a:r>
          </a:p>
          <a:p>
            <a:pPr>
              <a:buNone/>
            </a:pP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       поиграть, почитать им книжки.</a:t>
            </a:r>
          </a:p>
          <a:p>
            <a:pPr>
              <a:buNone/>
            </a:pP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       Вся образовательная деятельность,</a:t>
            </a:r>
          </a:p>
          <a:p>
            <a:pPr>
              <a:buNone/>
            </a:pP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       как игра проходит. Интеграция –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в детский сад приходит.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22344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500174"/>
            <a:ext cx="4191000" cy="4652962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571612"/>
            <a:ext cx="4343400" cy="472440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</a:t>
            </a:r>
          </a:p>
          <a:p>
            <a:pPr algn="ctr">
              <a:buNone/>
            </a:pPr>
            <a:r>
              <a:rPr lang="ru-RU" dirty="0" smtClean="0"/>
              <a:t>     </a:t>
            </a:r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100_165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357166"/>
            <a:ext cx="8215370" cy="6000792"/>
          </a:xfrm>
          <a:prstGeom prst="roundRect">
            <a:avLst>
              <a:gd name="adj" fmla="val 16667"/>
            </a:avLst>
          </a:prstGeom>
          <a:ln>
            <a:solidFill>
              <a:schemeClr val="accent3">
                <a:lumMod val="75000"/>
              </a:schemeClr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advTm="2531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00_166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785918" y="1071546"/>
            <a:ext cx="6786610" cy="53578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ransition advTm="5906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 развивать мелкую моторику пальцев рук  у детей дошкольного возраста.</a:t>
            </a:r>
          </a:p>
        </p:txBody>
      </p:sp>
    </p:spTree>
  </p:cSld>
  <p:clrMapOvr>
    <a:masterClrMapping/>
  </p:clrMapOvr>
  <p:transition advTm="7000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Физкультминутки с использованием пальчиков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Плечиками мы покрутим, и про ручки не забудем, </a:t>
            </a: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Пальчиками потрясём, </a:t>
            </a: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немножко отдохнём.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100_135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0034" y="3500438"/>
            <a:ext cx="4143404" cy="30700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advTm="9578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    Массаж пальцев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3481382" cy="47244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 сосны, у пихты, ёлки, очень колкие иголки. Но ещё сильней чем ельник вас уколет можжевельник    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 descr="100_135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143372" y="1500174"/>
            <a:ext cx="4786346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0843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Игры с камушками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Тренировкой для детских пальчиков является перекладывание камешков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5" name="Рисунок 4" descr="100_156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500562" y="1714488"/>
            <a:ext cx="4286280" cy="3786214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advTm="7266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Игры с прищепками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Покусывая ногтевую фалангу каждого пальчика ребёнка приговариваем: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«Крокодильчик не кусай, лучше в речку полезай»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Рисунок 5" descr="100_159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786314" y="2285992"/>
            <a:ext cx="3643338" cy="3474728"/>
          </a:xfrm>
          <a:prstGeom prst="rect">
            <a:avLst/>
          </a:prstGeom>
        </p:spPr>
      </p:pic>
    </p:spTree>
  </p:cSld>
  <p:clrMapOvr>
    <a:masterClrMapping/>
  </p:clrMapOvr>
  <p:transition advTm="10266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Весёлая выставка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Натягиваем верёвку на уровне плеч ребёнка и прищепляем с помощью прищепок свои рисунки, открытки, кукольное бельё.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00_1574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799907" y="1928802"/>
            <a:ext cx="4039985" cy="354859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Tm="11312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0_157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63040" y="1097280"/>
            <a:ext cx="6217920" cy="4663440"/>
          </a:xfrm>
          <a:prstGeom prst="rect">
            <a:avLst/>
          </a:prstGeom>
        </p:spPr>
      </p:pic>
    </p:spTree>
  </p:cSld>
  <p:clrMapOvr>
    <a:masterClrMapping/>
  </p:clrMapOvr>
  <p:transition advTm="189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Пальчиковый театр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200" dirty="0" smtClean="0"/>
              <a:t>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Развивает воображение, память, речь.</a:t>
            </a:r>
            <a:endParaRPr lang="ru-RU" sz="4000" dirty="0"/>
          </a:p>
        </p:txBody>
      </p:sp>
      <p:pic>
        <p:nvPicPr>
          <p:cNvPr id="5" name="Содержимое 4" descr="100_1359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143372" y="1428736"/>
            <a:ext cx="4696521" cy="40486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6891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101003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42976" y="785794"/>
            <a:ext cx="6858048" cy="48577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Tm="1813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Игры со вкладыванием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Двигательную и речевую функцию стимулируют  разнообразные действия с пальцами рук.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Например, вкладывание пирамидок одна в другую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00_1566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500562" y="1928803"/>
            <a:ext cx="4339331" cy="3548592"/>
          </a:xfrm>
          <a:prstGeom prst="ellipse">
            <a:avLst/>
          </a:prstGeom>
          <a:ln w="190500" cap="rnd">
            <a:solidFill>
              <a:schemeClr val="accent1">
                <a:lumMod val="75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Tm="9953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0_156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57224" y="1000108"/>
            <a:ext cx="7286676" cy="50006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3"/>
            </a:solidFill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1688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Совершенствовать предметно-развивающую среду для развития мелкой моторики.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2.Развивать мелкую моторику пальцев рук через использование разнообразных форм, методов и приёмов.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0735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Игры с песком. Песочная терапия.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песочнице можно поискать спрятанные сокровища – ракушки, камешки или маленькие игрушки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00_1404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572001" y="1928802"/>
            <a:ext cx="4267892" cy="354859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Tm="10078"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Упражнение «Мозаика для детей младшего возраста»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Нарезанную тонкими полосками цветную бумагу, ребёнок рвёт руками на кусочки и собирает картинку.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00_1586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572001" y="1857365"/>
            <a:ext cx="4267892" cy="36200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4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advTm="10062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0_159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63040" y="1097280"/>
            <a:ext cx="6217920" cy="46634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advTm="2531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100_1375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04800" y="2928934"/>
            <a:ext cx="4191000" cy="3143271"/>
          </a:xfrm>
          <a:ln>
            <a:solidFill>
              <a:schemeClr val="accent1"/>
            </a:solidFill>
          </a:ln>
        </p:spPr>
      </p:pic>
      <p:pic>
        <p:nvPicPr>
          <p:cNvPr id="6" name="Содержимое 5" descr="100_1379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8200" y="1285861"/>
            <a:ext cx="4343400" cy="3286147"/>
          </a:xfrm>
          <a:ln>
            <a:solidFill>
              <a:schemeClr val="accent6"/>
            </a:solidFill>
          </a:ln>
        </p:spPr>
      </p:pic>
    </p:spTree>
  </p:cSld>
  <p:clrMapOvr>
    <a:masterClrMapping/>
  </p:clrMapOvr>
  <p:transition advTm="6266"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Упражнение «Месим тесто»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571612"/>
            <a:ext cx="4191000" cy="472440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Ребёнок месит и приговаривает: </a:t>
            </a:r>
          </a:p>
          <a:p>
            <a:pPr algn="ctr">
              <a:buNone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«Месим, месим тесто, есть в печи место. Будут, будут из печи булочки и калачи»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00_1636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500563" y="1857364"/>
            <a:ext cx="4339330" cy="362003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12985"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Упражнение «В поисках сокровищ»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</a:p>
          <a:p>
            <a:pPr algn="ctr">
              <a:buNone/>
            </a:pPr>
            <a:r>
              <a:rPr lang="ru-RU" dirty="0" smtClean="0"/>
              <a:t>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Очень интересно найти «на дне» маленькое сокровище – игрушку.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00_1643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286248" y="1714488"/>
            <a:ext cx="4553645" cy="3762907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  <a:reflection blurRad="6350" stA="52000" endA="300" endPos="35000" dir="5400000" sy="-100000" algn="bl" rotWithShape="0"/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advTm="11390">
    <p:wip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Рисуем на крупе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00_1653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500562" y="1928803"/>
            <a:ext cx="4339331" cy="35485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3200" dirty="0" smtClean="0"/>
              <a:t>Развивает творческое начало и фантазию.</a:t>
            </a:r>
          </a:p>
          <a:p>
            <a:r>
              <a:rPr lang="ru-RU" sz="3200" dirty="0" smtClean="0"/>
              <a:t>После показа взрослых дети всех возрастов рисуют самостоятельно</a:t>
            </a:r>
          </a:p>
          <a:p>
            <a:endParaRPr lang="ru-RU" sz="3200" dirty="0"/>
          </a:p>
        </p:txBody>
      </p:sp>
    </p:spTree>
  </p:cSld>
  <p:clrMapOvr>
    <a:masterClrMapping/>
  </p:clrMapOvr>
  <p:transition advTm="10828">
    <p:wip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0_165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63040" y="1097280"/>
            <a:ext cx="6217920" cy="4663440"/>
          </a:xfrm>
          <a:prstGeom prst="rect">
            <a:avLst/>
          </a:prstGeom>
          <a:ln w="127000" cap="rnd">
            <a:solidFill>
              <a:srgbClr val="FFFF0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advTm="2672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Игры со счётными палочками и спичками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 помощью палочек или спичек ребёнок может выложить геометрические фигуры и многое другое.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100_1630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648200" y="2333625"/>
            <a:ext cx="4343400" cy="3257550"/>
          </a:xfrm>
        </p:spPr>
      </p:pic>
    </p:spTree>
  </p:cSld>
  <p:clrMapOvr>
    <a:masterClrMapping/>
  </p:clrMapOvr>
  <p:transition advTm="13110">
    <p:wip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0_162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63040" y="1097280"/>
            <a:ext cx="6217920" cy="4663440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advTm="2203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Актуальность: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Помогает развивать речь ребёнка;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Повышает работоспособность коры головного мозга;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Развивает у ребёнка психические процессы: мышление, внимание, память, воображение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Снимает тревожность;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Помогает взрослым в установлении контакта с детьми.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5218">
    <p:wip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Игры - шнуровки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«Работайте» –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говорим мы пальчикам, застёгивая башмачки, пуговицы.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100_1390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 rot="21327021">
            <a:off x="4134778" y="2220066"/>
            <a:ext cx="4599016" cy="37336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advTm="13047">
    <p:wip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Содержимое 7" descr="100_1403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 rot="21449320">
            <a:off x="262674" y="1427084"/>
            <a:ext cx="4191000" cy="31496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Содержимое 5" descr="100_1626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 rot="392494">
            <a:off x="4556704" y="3068037"/>
            <a:ext cx="4343400" cy="33845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advTm="5531">
    <p:wip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Упражнения со шнуровкой</a:t>
            </a:r>
          </a:p>
          <a:p>
            <a:pPr algn="ctr"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«Сердечки», «Яблочко», «Башмачки»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00_1623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143373" y="1785926"/>
            <a:ext cx="4696520" cy="40719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advTm="15047">
    <p:wip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Игры с пипеткой. Упражнение «Разноцветные льдинки»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00_1668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80307" y="2071679"/>
            <a:ext cx="4334569" cy="3405716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  <a:reflection blurRad="6350" stA="50000" endA="300" endPos="90000" dir="5400000" sy="-100000" algn="bl" rotWithShape="0"/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Ребёнок сжимая и разжимая колпачок пипетки капает подкрашивая воду в ячейках.</a:t>
            </a:r>
          </a:p>
          <a:p>
            <a:pPr algn="ctr">
              <a:buNone/>
            </a:pPr>
            <a:endParaRPr lang="ru-RU" b="1" dirty="0"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1531">
    <p:wip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0_167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28662" y="714356"/>
            <a:ext cx="7286676" cy="52864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Tm="2359">
    <p:wip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latin typeface="Monotype Corsiva" pitchFamily="66" charset="0"/>
              </a:rPr>
              <a:t>                     Разноцветные  льдинки – готовы !</a:t>
            </a:r>
            <a:endParaRPr lang="ru-RU" b="1" i="1" dirty="0">
              <a:latin typeface="Monotype Corsiva" pitchFamily="66" charset="0"/>
            </a:endParaRPr>
          </a:p>
        </p:txBody>
      </p:sp>
      <p:pic>
        <p:nvPicPr>
          <p:cNvPr id="4" name="Содержимое 3" descr="100_138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31340" y="1484784"/>
            <a:ext cx="7413093" cy="48104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advTm="5562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1 часть: историческая :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Учёные, которые изучают деятельность детского мозга, психику детей, отмечают большое стимулирующее значение функции руки, в частности – это движение пальцев и кистей рук.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Влияние мануальных, т.е. ручных действий на развитие мозга человека было известно ещё в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веке до н.э. в Китае, Японии и Индии. Древние специалисты утверждали, что игры с участием рук и пальцев (типа нашей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Сороки-белобоки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и других) приводят в гармоничные отношения тело и разум, поддерживают мозговые системы в превосходном состоянии.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Японский врач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Намикоси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Токудзиро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создал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оздоравливающую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методику воздействия на руки. Он утверждал, что пальцы наделены большим количеством рецепторов, посылающих импульсы в центральную нервную систему человека. На кистях рук расположено множество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акупунктурных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точек, массируя которые можно воздействовать на внутренние органы, рефлекторно с ним связанные.                     </a:t>
            </a:r>
          </a:p>
          <a:p>
            <a:endParaRPr lang="ru-RU" dirty="0"/>
          </a:p>
        </p:txBody>
      </p:sp>
    </p:spTree>
  </p:cSld>
  <p:clrMapOvr>
    <a:masterClrMapping/>
  </p:clrMapOvr>
  <p:transition advTm="52062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latin typeface="Monotype Corsiva" pitchFamily="66" charset="0"/>
              </a:rPr>
              <a:t>«Рука-это вышедший наружу мозг человека»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2200" dirty="0"/>
              <a:t> </a:t>
            </a:r>
            <a:r>
              <a:rPr lang="ru-RU" sz="2200" dirty="0" smtClean="0"/>
              <a:t>                                                    Э.Кант</a:t>
            </a:r>
            <a:endParaRPr lang="ru-RU" sz="2800" dirty="0"/>
          </a:p>
        </p:txBody>
      </p:sp>
      <p:pic>
        <p:nvPicPr>
          <p:cNvPr id="5" name="Содержимое 4" descr="x_7e40a65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571612"/>
            <a:ext cx="4214842" cy="4429156"/>
          </a:xfrm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Большой палец – голова.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Указательный – желудок.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Средний – кишечник.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Безымянный – печень и почки.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Мизинец – сердце.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6704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Font typeface="Wingdings" pitchFamily="2" charset="2"/>
              <a:buChar char="v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Китай – упражнения ладоней с каменными  и металлическими шарами.</a:t>
            </a:r>
          </a:p>
        </p:txBody>
      </p:sp>
      <p:pic>
        <p:nvPicPr>
          <p:cNvPr id="7" name="Содержимое 6" descr="16089.jpe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76775" y="1819275"/>
            <a:ext cx="4286250" cy="42862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>
                <a:lumMod val="5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advTm="8515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ctr">
              <a:buFont typeface="Wingdings" pitchFamily="2" charset="2"/>
              <a:buChar char="v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Япония – упражнения с грецкими орехами, шестигранными карандашами.</a:t>
            </a:r>
          </a:p>
          <a:p>
            <a:endParaRPr lang="ru-RU" dirty="0"/>
          </a:p>
        </p:txBody>
      </p:sp>
      <p:pic>
        <p:nvPicPr>
          <p:cNvPr id="5" name="Содержимое 4" descr="0_22fc9_b1fe22ad_X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863975" y="676275"/>
            <a:ext cx="4762500" cy="46672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9525" cap="sq">
            <a:solidFill>
              <a:schemeClr val="accent2">
                <a:lumMod val="75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advTm="6281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pPr algn="ctr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Индия – гимнастика пальцев и кистей рук – это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хасты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мудры  (сложение пальцев рук определённым образом для замыкания определённых энергетических каналов для оздоровления организма)</a:t>
            </a:r>
          </a:p>
          <a:p>
            <a:endParaRPr lang="ru-RU" dirty="0"/>
          </a:p>
        </p:txBody>
      </p:sp>
      <p:pic>
        <p:nvPicPr>
          <p:cNvPr id="5" name="Содержимое 4" descr="Indian-Wedding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229783"/>
            <a:ext cx="5340350" cy="3560233"/>
          </a:xfrm>
        </p:spPr>
      </p:pic>
    </p:spTree>
  </p:cSld>
  <p:clrMapOvr>
    <a:masterClrMapping/>
  </p:clrMapOvr>
  <p:transition advTm="12422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резентация Ледкова Е.А.-2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Ледкова Е.А.-2</Template>
  <TotalTime>20</TotalTime>
  <Words>1056</Words>
  <Application>Microsoft Office PowerPoint</Application>
  <PresentationFormat>Экран (4:3)</PresentationFormat>
  <Paragraphs>136</Paragraphs>
  <Slides>45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6" baseType="lpstr">
      <vt:lpstr>Презентация Ледкова Е.А.-2</vt:lpstr>
      <vt:lpstr>Тема: «Влияние  мелкой  моторики на  развитие  детей»</vt:lpstr>
      <vt:lpstr> </vt:lpstr>
      <vt:lpstr> </vt:lpstr>
      <vt:lpstr> </vt:lpstr>
      <vt:lpstr> </vt:lpstr>
      <vt:lpstr>«Рука-это вышедший наружу мозг человека»                                                      Э.Кант</vt:lpstr>
      <vt:lpstr> </vt:lpstr>
      <vt:lpstr> </vt:lpstr>
      <vt:lpstr> </vt:lpstr>
      <vt:lpstr> </vt:lpstr>
      <vt:lpstr>Созданы игры</vt:lpstr>
      <vt:lpstr> </vt:lpstr>
      <vt:lpstr> </vt:lpstr>
      <vt:lpstr> </vt:lpstr>
      <vt:lpstr>2 часть: теоретическая</vt:lpstr>
      <vt:lpstr> </vt:lpstr>
      <vt:lpstr>III часть. Практическая</vt:lpstr>
      <vt:lpstr> </vt:lpstr>
      <vt:lpstr> </vt:lpstr>
      <vt:lpstr> </vt:lpstr>
      <vt:lpstr>                  Массаж пальцев </vt:lpstr>
      <vt:lpstr>Игры с камушками</vt:lpstr>
      <vt:lpstr>Игры с прищепками</vt:lpstr>
      <vt:lpstr>Весёлая выставка</vt:lpstr>
      <vt:lpstr>Слайд 25</vt:lpstr>
      <vt:lpstr>Пальчиковый театр</vt:lpstr>
      <vt:lpstr>Слайд 27</vt:lpstr>
      <vt:lpstr>Игры со вкладыванием</vt:lpstr>
      <vt:lpstr>Слайд 29</vt:lpstr>
      <vt:lpstr>Игры с песком. Песочная терапия.</vt:lpstr>
      <vt:lpstr>Упражнение «Мозаика для детей младшего возраста»</vt:lpstr>
      <vt:lpstr>Слайд 32</vt:lpstr>
      <vt:lpstr> </vt:lpstr>
      <vt:lpstr>Упражнение «Месим тесто»</vt:lpstr>
      <vt:lpstr>Упражнение «В поисках сокровищ»</vt:lpstr>
      <vt:lpstr>Рисуем на крупе</vt:lpstr>
      <vt:lpstr>Слайд 37</vt:lpstr>
      <vt:lpstr>Игры со счётными палочками и спичками</vt:lpstr>
      <vt:lpstr>Слайд 39</vt:lpstr>
      <vt:lpstr>Игры - шнуровки</vt:lpstr>
      <vt:lpstr> </vt:lpstr>
      <vt:lpstr> </vt:lpstr>
      <vt:lpstr>Игры с пипеткой. Упражнение «Разноцветные льдинки»</vt:lpstr>
      <vt:lpstr>Слайд 44</vt:lpstr>
      <vt:lpstr>                     Разноцветные  льдинки – готовы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«Влияние  мелкой  моторики на  развитие  детей»</dc:title>
  <dc:creator>ПК</dc:creator>
  <cp:lastModifiedBy>ПК</cp:lastModifiedBy>
  <cp:revision>7</cp:revision>
  <dcterms:created xsi:type="dcterms:W3CDTF">2013-02-27T08:54:56Z</dcterms:created>
  <dcterms:modified xsi:type="dcterms:W3CDTF">2013-02-27T09:56:22Z</dcterms:modified>
</cp:coreProperties>
</file>