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97F8-D815-4A49-B09C-E835CD7A1B4B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3CBC0-10F6-41AB-8693-78235E9B3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7%D0%B8%D0%BC%D0%BD%D0%B8%D0%B9%20%D0%BB%D0%B5%D1%81&amp;pos=12&amp;rpt=simage&amp;img_url=http%3A%2F%2Fimg-fotki.yandex.ru%2Fget%2F4101%2Fsvetlanastamikova.21%2F0_31f99_d09a3803_X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Наша речь,Display Only,A,0,2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404664"/>
            <a:ext cx="8496944" cy="6048672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908720"/>
            <a:ext cx="7848872" cy="2448842"/>
          </a:xfrm>
          <a:prstGeom prst="round2DiagRect">
            <a:avLst/>
          </a:prstGeom>
          <a:solidFill>
            <a:srgbClr val="FFFF00"/>
          </a:solidFill>
          <a:ln cmpd="thickThin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Русский язык.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Тест 1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7713" y="3419475"/>
            <a:ext cx="28575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 rot="20545166">
            <a:off x="2552756" y="5894721"/>
            <a:ext cx="1048026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99992" y="6021288"/>
            <a:ext cx="1440160" cy="2160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5877272"/>
            <a:ext cx="1440160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E:\картинки без фона\36569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357" y="2724642"/>
            <a:ext cx="25050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cs304809.userapi.com/u5420888/-14/x_c8cc9d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64064"/>
            <a:ext cx="4802048" cy="2520280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9,4 Answers,B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9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глаголы, в которых пропущена буква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367088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/>
                <a:gridCol w="5760640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готов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жела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чита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вер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403648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03648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403648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403648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0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10 </a:t>
            </a:r>
          </a:p>
          <a:p>
            <a:pPr algn="ctr"/>
            <a:r>
              <a:rPr lang="ru-RU" sz="2800" dirty="0" smtClean="0"/>
              <a:t> 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Отметь слова с ошибкой</a:t>
            </a:r>
            <a:endParaRPr lang="ru-RU" sz="28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062174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лаит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видит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вяжит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клеит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83568" y="764704"/>
            <a:ext cx="7632848" cy="54726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Литература: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Романова В.Ю.,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Петленко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Л.В..Русский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язык в начальной школе: Контрольные работы, тесты, диктанты, изложения /под редакцией С.В.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ванова – М: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Вентана-Графф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2003г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Сборник диктантов по русскому языку для начальных классов / Авт.- сост. И.А.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Гимпель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др. –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ООО «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Юнинпресс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 2002.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Источники: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звездочет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://images.yandex.ru/yandsearch?text=%</a:t>
            </a:r>
            <a:r>
              <a:rPr lang="en-US" sz="2000" dirty="0" smtClean="0">
                <a:hlinkClick r:id="rId3"/>
              </a:rPr>
              <a:t>D0%B7%D0%B8%D0%BC%D0%BD%D0%B8%D0%B9%20%D0%BB%D0%B5%D1%81&amp;pos=12&amp;rpt=simage&amp;img_url=http%3A%2F%2Fimg-fotki.yandex.ru%2Fget%2F4101%2Fsvetlanastamikova.21%2F0_31f99_d09a3803_XL</a:t>
            </a:r>
            <a:r>
              <a:rPr lang="ru-RU" sz="2000" dirty="0" smtClean="0"/>
              <a:t> </a:t>
            </a:r>
            <a:r>
              <a:rPr lang="ru-RU" sz="2000" dirty="0" err="1" smtClean="0"/>
              <a:t>звезздочет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A,60,1,32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пропущена буква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д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254502"/>
              </p:ext>
            </p:extLst>
          </p:nvPr>
        </p:nvGraphicFramePr>
        <p:xfrm>
          <a:off x="1007604" y="3571559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сла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кий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лопа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ка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кий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ни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ки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3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2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все слова с окончанием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и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515313"/>
              </p:ext>
            </p:extLst>
          </p:nvPr>
        </p:nvGraphicFramePr>
        <p:xfrm>
          <a:off x="971600" y="3573017"/>
          <a:ext cx="7272808" cy="25202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бежать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по лестниц.</a:t>
                      </a:r>
                      <a:endParaRPr lang="ru-RU" sz="3200" b="1" dirty="0" smtClean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32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чертить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по </a:t>
                      </a:r>
                      <a:r>
                        <a:rPr lang="ru-RU" sz="32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линейк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3200" b="1" dirty="0" smtClean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51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пятно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на </a:t>
                      </a:r>
                      <a:r>
                        <a:rPr lang="ru-RU" sz="32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скатерт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5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4530" y="357301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3105" y="4380447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37321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3 Answers,A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3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сочетание слов с ошибкой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0172"/>
              </p:ext>
            </p:extLst>
          </p:nvPr>
        </p:nvGraphicFramePr>
        <p:xfrm>
          <a:off x="971600" y="3573017"/>
          <a:ext cx="727280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785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зимние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утро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30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маленькие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деревья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61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высокая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волна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58112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3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пропущена буква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716117"/>
              </p:ext>
            </p:extLst>
          </p:nvPr>
        </p:nvGraphicFramePr>
        <p:xfrm>
          <a:off x="971600" y="3573017"/>
          <a:ext cx="7272808" cy="25922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5832648"/>
              </a:tblGrid>
              <a:tr h="8158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 . </a:t>
                      </a:r>
                      <a:r>
                        <a:rPr lang="ru-RU" sz="24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лк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13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 . </a:t>
                      </a:r>
                      <a:r>
                        <a:rPr lang="ru-RU" sz="24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рный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50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врач</a:t>
                      </a:r>
                      <a:r>
                        <a:rPr lang="ru-RU" sz="24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403648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03648" y="458112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403648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3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5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tx1"/>
                </a:solidFill>
              </a:rPr>
              <a:t>О</a:t>
            </a:r>
            <a:r>
              <a:rPr lang="ru-RU" sz="2800" dirty="0" smtClean="0">
                <a:solidFill>
                  <a:schemeClr val="tx1"/>
                </a:solidFill>
              </a:rPr>
              <a:t>тметь слова, на конце которых не нужно писать мягкий знак.</a:t>
            </a:r>
            <a:endParaRPr lang="ru-RU" sz="2800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764497"/>
              </p:ext>
            </p:extLst>
          </p:nvPr>
        </p:nvGraphicFramePr>
        <p:xfrm>
          <a:off x="755576" y="3573016"/>
          <a:ext cx="7704856" cy="25922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6408712"/>
              </a:tblGrid>
              <a:tr h="797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съеш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17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зажеч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26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карандаш.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043608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43608" y="458112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43608" y="55172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6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 разделительный твёрдый знак.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348068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 . юга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ноч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ю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раз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ехались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сем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A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7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все раздельные написания.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748910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5832648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заповоротом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залетать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ненавидеть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ненаходить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403648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03648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403648" y="494116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475656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8,4 Answers,B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73630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3762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8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 мягкий знак.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81517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улыбает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удивлят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радует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нагибат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329</Words>
  <Application>Microsoft Office PowerPoint</Application>
  <PresentationFormat>Экран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MURZIK</dc:creator>
  <cp:lastModifiedBy>admin</cp:lastModifiedBy>
  <cp:revision>23</cp:revision>
  <dcterms:created xsi:type="dcterms:W3CDTF">2011-09-19T06:53:10Z</dcterms:created>
  <dcterms:modified xsi:type="dcterms:W3CDTF">2013-02-22T06:40:22Z</dcterms:modified>
</cp:coreProperties>
</file>