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660033"/>
    <a:srgbClr val="990000"/>
    <a:srgbClr val="000099"/>
    <a:srgbClr val="CC0000"/>
    <a:srgbClr val="663300"/>
    <a:srgbClr val="996633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>
        <p:scale>
          <a:sx n="50" d="100"/>
          <a:sy n="50" d="100"/>
        </p:scale>
        <p:origin x="-1380" y="-10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370" name="Group 2"/>
          <p:cNvGrpSpPr>
            <a:grpSpLocks/>
          </p:cNvGrpSpPr>
          <p:nvPr/>
        </p:nvGrpSpPr>
        <p:grpSpPr bwMode="auto">
          <a:xfrm>
            <a:off x="0" y="107950"/>
            <a:ext cx="9101138" cy="6750050"/>
            <a:chOff x="0" y="68"/>
            <a:chExt cx="5733" cy="4252"/>
          </a:xfrm>
        </p:grpSpPr>
        <p:grpSp>
          <p:nvGrpSpPr>
            <p:cNvPr id="58371" name="Group 3"/>
            <p:cNvGrpSpPr>
              <a:grpSpLocks/>
            </p:cNvGrpSpPr>
            <p:nvPr/>
          </p:nvGrpSpPr>
          <p:grpSpPr bwMode="auto">
            <a:xfrm>
              <a:off x="0" y="68"/>
              <a:ext cx="5733" cy="4088"/>
              <a:chOff x="0" y="68"/>
              <a:chExt cx="5733" cy="4088"/>
            </a:xfrm>
          </p:grpSpPr>
          <p:grpSp>
            <p:nvGrpSpPr>
              <p:cNvPr id="58372" name="Group 4"/>
              <p:cNvGrpSpPr>
                <a:grpSpLocks/>
              </p:cNvGrpSpPr>
              <p:nvPr userDrawn="1"/>
            </p:nvGrpSpPr>
            <p:grpSpPr bwMode="auto">
              <a:xfrm>
                <a:off x="0" y="144"/>
                <a:ext cx="5730" cy="4012"/>
                <a:chOff x="0" y="144"/>
                <a:chExt cx="5730" cy="4012"/>
              </a:xfrm>
            </p:grpSpPr>
            <p:sp>
              <p:nvSpPr>
                <p:cNvPr id="58373" name="Line 5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395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8374" name="Line 6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896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8375" name="Line 7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141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8376" name="Line 8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1918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8377" name="Line 9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2438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8378" name="Line 10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2939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8379" name="Line 11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3460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8380" name="Line 12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3961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58381" name="Group 13"/>
                <p:cNvGrpSpPr>
                  <a:grpSpLocks/>
                </p:cNvGrpSpPr>
                <p:nvPr userDrawn="1"/>
              </p:nvGrpSpPr>
              <p:grpSpPr bwMode="auto">
                <a:xfrm>
                  <a:off x="483" y="144"/>
                  <a:ext cx="975" cy="4012"/>
                  <a:chOff x="483" y="144"/>
                  <a:chExt cx="975" cy="4012"/>
                </a:xfrm>
              </p:grpSpPr>
              <p:grpSp>
                <p:nvGrpSpPr>
                  <p:cNvPr id="58382" name="Group 1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483" y="144"/>
                    <a:ext cx="975" cy="947"/>
                    <a:chOff x="483" y="144"/>
                    <a:chExt cx="975" cy="947"/>
                  </a:xfrm>
                </p:grpSpPr>
                <p:sp>
                  <p:nvSpPr>
                    <p:cNvPr id="58383" name="Line 1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83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384" name="Line 1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984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385" name="Line 1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984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386" name="Line 1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83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387" name="Line 1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34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388" name="Line 2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263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389" name="Line 2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263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390" name="Line 2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34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8391" name="Group 23"/>
                  <p:cNvGrpSpPr>
                    <a:grpSpLocks/>
                  </p:cNvGrpSpPr>
                  <p:nvPr/>
                </p:nvGrpSpPr>
                <p:grpSpPr bwMode="auto">
                  <a:xfrm>
                    <a:off x="483" y="1166"/>
                    <a:ext cx="975" cy="947"/>
                    <a:chOff x="288" y="528"/>
                    <a:chExt cx="1680" cy="1632"/>
                  </a:xfrm>
                </p:grpSpPr>
                <p:sp>
                  <p:nvSpPr>
                    <p:cNvPr id="58392" name="Line 2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393" name="Line 2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394" name="Line 2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395" name="Line 2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396" name="Line 2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397" name="Line 2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398" name="Line 3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399" name="Line 3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8400" name="Group 32"/>
                  <p:cNvGrpSpPr>
                    <a:grpSpLocks/>
                  </p:cNvGrpSpPr>
                  <p:nvPr/>
                </p:nvGrpSpPr>
                <p:grpSpPr bwMode="auto">
                  <a:xfrm>
                    <a:off x="483" y="2187"/>
                    <a:ext cx="975" cy="947"/>
                    <a:chOff x="288" y="528"/>
                    <a:chExt cx="1680" cy="1632"/>
                  </a:xfrm>
                </p:grpSpPr>
                <p:sp>
                  <p:nvSpPr>
                    <p:cNvPr id="58401" name="Line 3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02" name="Line 3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03" name="Line 3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04" name="Line 3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05" name="Line 3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06" name="Line 3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07" name="Line 3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08" name="Line 4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8409" name="Group 41"/>
                  <p:cNvGrpSpPr>
                    <a:grpSpLocks/>
                  </p:cNvGrpSpPr>
                  <p:nvPr/>
                </p:nvGrpSpPr>
                <p:grpSpPr bwMode="auto">
                  <a:xfrm>
                    <a:off x="483" y="3209"/>
                    <a:ext cx="975" cy="947"/>
                    <a:chOff x="288" y="528"/>
                    <a:chExt cx="1680" cy="1632"/>
                  </a:xfrm>
                </p:grpSpPr>
                <p:sp>
                  <p:nvSpPr>
                    <p:cNvPr id="58410" name="Line 4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11" name="Line 4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12" name="Line 4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13" name="Line 4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14" name="Line 4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15" name="Line 4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16" name="Line 4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17" name="Line 4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58418" name="Group 50"/>
                <p:cNvGrpSpPr>
                  <a:grpSpLocks/>
                </p:cNvGrpSpPr>
                <p:nvPr userDrawn="1"/>
              </p:nvGrpSpPr>
              <p:grpSpPr bwMode="auto">
                <a:xfrm>
                  <a:off x="1551" y="144"/>
                  <a:ext cx="975" cy="4012"/>
                  <a:chOff x="1551" y="144"/>
                  <a:chExt cx="975" cy="4012"/>
                </a:xfrm>
              </p:grpSpPr>
              <p:grpSp>
                <p:nvGrpSpPr>
                  <p:cNvPr id="58419" name="Group 51"/>
                  <p:cNvGrpSpPr>
                    <a:grpSpLocks/>
                  </p:cNvGrpSpPr>
                  <p:nvPr userDrawn="1"/>
                </p:nvGrpSpPr>
                <p:grpSpPr bwMode="auto">
                  <a:xfrm>
                    <a:off x="1551" y="144"/>
                    <a:ext cx="975" cy="947"/>
                    <a:chOff x="1551" y="144"/>
                    <a:chExt cx="975" cy="947"/>
                  </a:xfrm>
                </p:grpSpPr>
                <p:sp>
                  <p:nvSpPr>
                    <p:cNvPr id="58420" name="Line 5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551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21" name="Line 5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052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22" name="Line 5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052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23" name="Line 5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551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24" name="Line 5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802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25" name="Line 5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331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26" name="Line 5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331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27" name="Line 5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802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8428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551" y="1166"/>
                    <a:ext cx="975" cy="947"/>
                    <a:chOff x="288" y="528"/>
                    <a:chExt cx="1680" cy="1632"/>
                  </a:xfrm>
                </p:grpSpPr>
                <p:sp>
                  <p:nvSpPr>
                    <p:cNvPr id="58429" name="Line 6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30" name="Line 6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31" name="Line 6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32" name="Line 6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33" name="Line 6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34" name="Line 6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35" name="Line 6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36" name="Line 6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8437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1551" y="2187"/>
                    <a:ext cx="975" cy="947"/>
                    <a:chOff x="288" y="528"/>
                    <a:chExt cx="1680" cy="1632"/>
                  </a:xfrm>
                </p:grpSpPr>
                <p:sp>
                  <p:nvSpPr>
                    <p:cNvPr id="58438" name="Line 7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39" name="Line 7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40" name="Line 7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41" name="Line 7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42" name="Line 7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43" name="Line 7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44" name="Line 7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45" name="Line 7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8446" name="Group 78"/>
                  <p:cNvGrpSpPr>
                    <a:grpSpLocks/>
                  </p:cNvGrpSpPr>
                  <p:nvPr/>
                </p:nvGrpSpPr>
                <p:grpSpPr bwMode="auto">
                  <a:xfrm>
                    <a:off x="1551" y="3209"/>
                    <a:ext cx="975" cy="947"/>
                    <a:chOff x="288" y="528"/>
                    <a:chExt cx="1680" cy="1632"/>
                  </a:xfrm>
                </p:grpSpPr>
                <p:sp>
                  <p:nvSpPr>
                    <p:cNvPr id="58447" name="Line 7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48" name="Line 8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49" name="Line 8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50" name="Line 8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51" name="Line 8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52" name="Line 8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53" name="Line 8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54" name="Line 8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58455" name="Group 87"/>
                <p:cNvGrpSpPr>
                  <a:grpSpLocks/>
                </p:cNvGrpSpPr>
                <p:nvPr userDrawn="1"/>
              </p:nvGrpSpPr>
              <p:grpSpPr bwMode="auto">
                <a:xfrm>
                  <a:off x="2619" y="144"/>
                  <a:ext cx="975" cy="4012"/>
                  <a:chOff x="2619" y="144"/>
                  <a:chExt cx="975" cy="4012"/>
                </a:xfrm>
              </p:grpSpPr>
              <p:grpSp>
                <p:nvGrpSpPr>
                  <p:cNvPr id="58456" name="Group 88"/>
                  <p:cNvGrpSpPr>
                    <a:grpSpLocks/>
                  </p:cNvGrpSpPr>
                  <p:nvPr userDrawn="1"/>
                </p:nvGrpSpPr>
                <p:grpSpPr bwMode="auto">
                  <a:xfrm>
                    <a:off x="2619" y="144"/>
                    <a:ext cx="975" cy="947"/>
                    <a:chOff x="2619" y="144"/>
                    <a:chExt cx="975" cy="947"/>
                  </a:xfrm>
                </p:grpSpPr>
                <p:sp>
                  <p:nvSpPr>
                    <p:cNvPr id="58457" name="Line 8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619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58" name="Line 9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120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59" name="Line 9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120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60" name="Line 9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619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61" name="Line 9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870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62" name="Line 9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399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63" name="Line 9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399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64" name="Line 9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870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8465" name="Group 97"/>
                  <p:cNvGrpSpPr>
                    <a:grpSpLocks/>
                  </p:cNvGrpSpPr>
                  <p:nvPr/>
                </p:nvGrpSpPr>
                <p:grpSpPr bwMode="auto">
                  <a:xfrm>
                    <a:off x="2619" y="1166"/>
                    <a:ext cx="975" cy="947"/>
                    <a:chOff x="288" y="528"/>
                    <a:chExt cx="1680" cy="1632"/>
                  </a:xfrm>
                </p:grpSpPr>
                <p:sp>
                  <p:nvSpPr>
                    <p:cNvPr id="58466" name="Line 9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67" name="Line 9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68" name="Line 10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69" name="Line 10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70" name="Line 10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71" name="Line 10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72" name="Line 10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73" name="Line 10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8474" name="Group 106"/>
                  <p:cNvGrpSpPr>
                    <a:grpSpLocks/>
                  </p:cNvGrpSpPr>
                  <p:nvPr/>
                </p:nvGrpSpPr>
                <p:grpSpPr bwMode="auto">
                  <a:xfrm>
                    <a:off x="2619" y="2187"/>
                    <a:ext cx="975" cy="947"/>
                    <a:chOff x="288" y="528"/>
                    <a:chExt cx="1680" cy="1632"/>
                  </a:xfrm>
                </p:grpSpPr>
                <p:sp>
                  <p:nvSpPr>
                    <p:cNvPr id="58475" name="Line 10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76" name="Line 10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77" name="Line 10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78" name="Line 11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79" name="Line 11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80" name="Line 11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81" name="Line 11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82" name="Line 11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8483" name="Group 115"/>
                  <p:cNvGrpSpPr>
                    <a:grpSpLocks/>
                  </p:cNvGrpSpPr>
                  <p:nvPr/>
                </p:nvGrpSpPr>
                <p:grpSpPr bwMode="auto">
                  <a:xfrm>
                    <a:off x="2619" y="3209"/>
                    <a:ext cx="975" cy="947"/>
                    <a:chOff x="288" y="528"/>
                    <a:chExt cx="1680" cy="1632"/>
                  </a:xfrm>
                </p:grpSpPr>
                <p:sp>
                  <p:nvSpPr>
                    <p:cNvPr id="58484" name="Line 11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85" name="Line 11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86" name="Line 11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87" name="Line 11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88" name="Line 12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89" name="Line 12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90" name="Line 12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91" name="Line 12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58492" name="Group 124"/>
                <p:cNvGrpSpPr>
                  <a:grpSpLocks/>
                </p:cNvGrpSpPr>
                <p:nvPr userDrawn="1"/>
              </p:nvGrpSpPr>
              <p:grpSpPr bwMode="auto">
                <a:xfrm>
                  <a:off x="3687" y="144"/>
                  <a:ext cx="975" cy="4012"/>
                  <a:chOff x="3687" y="144"/>
                  <a:chExt cx="975" cy="4012"/>
                </a:xfrm>
              </p:grpSpPr>
              <p:grpSp>
                <p:nvGrpSpPr>
                  <p:cNvPr id="58493" name="Group 125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687" y="144"/>
                    <a:ext cx="975" cy="947"/>
                    <a:chOff x="3687" y="144"/>
                    <a:chExt cx="975" cy="947"/>
                  </a:xfrm>
                </p:grpSpPr>
                <p:sp>
                  <p:nvSpPr>
                    <p:cNvPr id="58494" name="Line 12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687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95" name="Line 12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188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96" name="Line 12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188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97" name="Line 12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687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98" name="Line 13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938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99" name="Line 13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4467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00" name="Line 13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4467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01" name="Line 13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938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8502" name="Group 134"/>
                  <p:cNvGrpSpPr>
                    <a:grpSpLocks/>
                  </p:cNvGrpSpPr>
                  <p:nvPr/>
                </p:nvGrpSpPr>
                <p:grpSpPr bwMode="auto">
                  <a:xfrm>
                    <a:off x="3687" y="1166"/>
                    <a:ext cx="975" cy="947"/>
                    <a:chOff x="288" y="528"/>
                    <a:chExt cx="1680" cy="1632"/>
                  </a:xfrm>
                </p:grpSpPr>
                <p:sp>
                  <p:nvSpPr>
                    <p:cNvPr id="58503" name="Line 13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04" name="Line 13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05" name="Line 13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06" name="Line 13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07" name="Line 13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08" name="Line 14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09" name="Line 14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10" name="Line 14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8511" name="Group 143"/>
                  <p:cNvGrpSpPr>
                    <a:grpSpLocks/>
                  </p:cNvGrpSpPr>
                  <p:nvPr/>
                </p:nvGrpSpPr>
                <p:grpSpPr bwMode="auto">
                  <a:xfrm>
                    <a:off x="3687" y="2187"/>
                    <a:ext cx="975" cy="947"/>
                    <a:chOff x="288" y="528"/>
                    <a:chExt cx="1680" cy="1632"/>
                  </a:xfrm>
                </p:grpSpPr>
                <p:sp>
                  <p:nvSpPr>
                    <p:cNvPr id="58512" name="Line 14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13" name="Line 14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14" name="Line 14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15" name="Line 14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16" name="Line 14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17" name="Line 14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18" name="Line 15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19" name="Line 15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8520" name="Group 152"/>
                  <p:cNvGrpSpPr>
                    <a:grpSpLocks/>
                  </p:cNvGrpSpPr>
                  <p:nvPr/>
                </p:nvGrpSpPr>
                <p:grpSpPr bwMode="auto">
                  <a:xfrm>
                    <a:off x="3687" y="3209"/>
                    <a:ext cx="975" cy="947"/>
                    <a:chOff x="288" y="528"/>
                    <a:chExt cx="1680" cy="1632"/>
                  </a:xfrm>
                </p:grpSpPr>
                <p:sp>
                  <p:nvSpPr>
                    <p:cNvPr id="58521" name="Line 15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22" name="Line 15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23" name="Line 15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24" name="Line 15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25" name="Line 15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26" name="Line 15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27" name="Line 15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28" name="Line 16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58529" name="Group 161"/>
                <p:cNvGrpSpPr>
                  <a:grpSpLocks/>
                </p:cNvGrpSpPr>
                <p:nvPr userDrawn="1"/>
              </p:nvGrpSpPr>
              <p:grpSpPr bwMode="auto">
                <a:xfrm>
                  <a:off x="4755" y="144"/>
                  <a:ext cx="975" cy="4012"/>
                  <a:chOff x="4755" y="144"/>
                  <a:chExt cx="975" cy="4012"/>
                </a:xfrm>
              </p:grpSpPr>
              <p:grpSp>
                <p:nvGrpSpPr>
                  <p:cNvPr id="58530" name="Group 162"/>
                  <p:cNvGrpSpPr>
                    <a:grpSpLocks/>
                  </p:cNvGrpSpPr>
                  <p:nvPr userDrawn="1"/>
                </p:nvGrpSpPr>
                <p:grpSpPr bwMode="auto">
                  <a:xfrm>
                    <a:off x="4755" y="144"/>
                    <a:ext cx="975" cy="947"/>
                    <a:chOff x="4755" y="144"/>
                    <a:chExt cx="975" cy="947"/>
                  </a:xfrm>
                </p:grpSpPr>
                <p:sp>
                  <p:nvSpPr>
                    <p:cNvPr id="58531" name="Line 16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755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32" name="Line 16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5256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33" name="Line 16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5256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34" name="Line 16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755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35" name="Line 16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006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36" name="Line 16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535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37" name="Line 16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535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38" name="Line 17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006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8539" name="Group 171"/>
                  <p:cNvGrpSpPr>
                    <a:grpSpLocks/>
                  </p:cNvGrpSpPr>
                  <p:nvPr/>
                </p:nvGrpSpPr>
                <p:grpSpPr bwMode="auto">
                  <a:xfrm>
                    <a:off x="4755" y="1166"/>
                    <a:ext cx="975" cy="947"/>
                    <a:chOff x="288" y="528"/>
                    <a:chExt cx="1680" cy="1632"/>
                  </a:xfrm>
                </p:grpSpPr>
                <p:sp>
                  <p:nvSpPr>
                    <p:cNvPr id="58540" name="Line 17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41" name="Line 17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42" name="Line 17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43" name="Line 17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44" name="Line 17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45" name="Line 17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46" name="Line 17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47" name="Line 17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8548" name="Group 180"/>
                  <p:cNvGrpSpPr>
                    <a:grpSpLocks/>
                  </p:cNvGrpSpPr>
                  <p:nvPr/>
                </p:nvGrpSpPr>
                <p:grpSpPr bwMode="auto">
                  <a:xfrm>
                    <a:off x="4755" y="2187"/>
                    <a:ext cx="975" cy="947"/>
                    <a:chOff x="288" y="528"/>
                    <a:chExt cx="1680" cy="1632"/>
                  </a:xfrm>
                </p:grpSpPr>
                <p:sp>
                  <p:nvSpPr>
                    <p:cNvPr id="58549" name="Line 18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50" name="Line 18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51" name="Line 18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52" name="Line 18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53" name="Line 18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54" name="Line 18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55" name="Line 18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56" name="Line 18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8557" name="Group 189"/>
                  <p:cNvGrpSpPr>
                    <a:grpSpLocks/>
                  </p:cNvGrpSpPr>
                  <p:nvPr/>
                </p:nvGrpSpPr>
                <p:grpSpPr bwMode="auto">
                  <a:xfrm>
                    <a:off x="4755" y="3209"/>
                    <a:ext cx="975" cy="947"/>
                    <a:chOff x="288" y="528"/>
                    <a:chExt cx="1680" cy="1632"/>
                  </a:xfrm>
                </p:grpSpPr>
                <p:sp>
                  <p:nvSpPr>
                    <p:cNvPr id="58558" name="Line 19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59" name="Line 19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60" name="Line 19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61" name="Line 19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62" name="Line 19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63" name="Line 19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64" name="Line 19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65" name="Line 19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</p:grpSp>
          </p:grpSp>
          <p:grpSp>
            <p:nvGrpSpPr>
              <p:cNvPr id="58566" name="Group 198"/>
              <p:cNvGrpSpPr>
                <a:grpSpLocks/>
              </p:cNvGrpSpPr>
              <p:nvPr userDrawn="1"/>
            </p:nvGrpSpPr>
            <p:grpSpPr bwMode="auto">
              <a:xfrm>
                <a:off x="3" y="68"/>
                <a:ext cx="5730" cy="0"/>
                <a:chOff x="3" y="68"/>
                <a:chExt cx="5730" cy="0"/>
              </a:xfrm>
            </p:grpSpPr>
            <p:sp>
              <p:nvSpPr>
                <p:cNvPr id="58567" name="Line 199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198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8568" name="Line 200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737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8569" name="Line 201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1266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8570" name="Line 202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1805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8571" name="Line 203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2334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8572" name="Line 204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2873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8573" name="Line 205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3402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8574" name="Line 206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3941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8575" name="Line 207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4470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8576" name="Line 208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5009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8577" name="Line 209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5538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grpSp>
          <p:nvGrpSpPr>
            <p:cNvPr id="58578" name="Group 210"/>
            <p:cNvGrpSpPr>
              <a:grpSpLocks/>
            </p:cNvGrpSpPr>
            <p:nvPr/>
          </p:nvGrpSpPr>
          <p:grpSpPr bwMode="auto">
            <a:xfrm>
              <a:off x="336" y="1200"/>
              <a:ext cx="5088" cy="1056"/>
              <a:chOff x="336" y="1200"/>
              <a:chExt cx="5088" cy="1056"/>
            </a:xfrm>
          </p:grpSpPr>
          <p:sp>
            <p:nvSpPr>
              <p:cNvPr id="58579" name="Rectangle 211"/>
              <p:cNvSpPr>
                <a:spLocks noChangeArrowheads="1"/>
              </p:cNvSpPr>
              <p:nvPr userDrawn="1"/>
            </p:nvSpPr>
            <p:spPr bwMode="auto">
              <a:xfrm>
                <a:off x="2880" y="1200"/>
                <a:ext cx="2544" cy="528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8580" name="Rectangle 212"/>
              <p:cNvSpPr>
                <a:spLocks noChangeArrowheads="1"/>
              </p:cNvSpPr>
              <p:nvPr userDrawn="1"/>
            </p:nvSpPr>
            <p:spPr bwMode="auto">
              <a:xfrm>
                <a:off x="2880" y="1728"/>
                <a:ext cx="2544" cy="528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8581" name="Rectangle 213"/>
              <p:cNvSpPr>
                <a:spLocks noChangeArrowheads="1"/>
              </p:cNvSpPr>
              <p:nvPr userDrawn="1"/>
            </p:nvSpPr>
            <p:spPr bwMode="auto">
              <a:xfrm>
                <a:off x="336" y="1728"/>
                <a:ext cx="2544" cy="528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8582" name="Rectangle 214"/>
              <p:cNvSpPr>
                <a:spLocks noChangeArrowheads="1"/>
              </p:cNvSpPr>
              <p:nvPr userDrawn="1"/>
            </p:nvSpPr>
            <p:spPr bwMode="auto">
              <a:xfrm>
                <a:off x="336" y="1200"/>
                <a:ext cx="2544" cy="528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8583" name="Rectangle 215"/>
              <p:cNvSpPr>
                <a:spLocks noChangeArrowheads="1"/>
              </p:cNvSpPr>
              <p:nvPr userDrawn="1"/>
            </p:nvSpPr>
            <p:spPr bwMode="white">
              <a:xfrm>
                <a:off x="432" y="1296"/>
                <a:ext cx="4896" cy="86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58584" name="Group 216"/>
            <p:cNvGrpSpPr>
              <a:grpSpLocks/>
            </p:cNvGrpSpPr>
            <p:nvPr/>
          </p:nvGrpSpPr>
          <p:grpSpPr bwMode="auto">
            <a:xfrm>
              <a:off x="192" y="4273"/>
              <a:ext cx="5328" cy="47"/>
              <a:chOff x="192" y="3840"/>
              <a:chExt cx="5328" cy="47"/>
            </a:xfrm>
          </p:grpSpPr>
          <p:grpSp>
            <p:nvGrpSpPr>
              <p:cNvPr id="58585" name="Group 217"/>
              <p:cNvGrpSpPr>
                <a:grpSpLocks/>
              </p:cNvGrpSpPr>
              <p:nvPr userDrawn="1"/>
            </p:nvGrpSpPr>
            <p:grpSpPr bwMode="auto">
              <a:xfrm>
                <a:off x="192" y="3840"/>
                <a:ext cx="624" cy="47"/>
                <a:chOff x="624" y="3706"/>
                <a:chExt cx="1056" cy="106"/>
              </a:xfrm>
            </p:grpSpPr>
            <p:sp>
              <p:nvSpPr>
                <p:cNvPr id="58586" name="Rectangle 218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8587" name="Rectangle 219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58588" name="Group 220"/>
              <p:cNvGrpSpPr>
                <a:grpSpLocks/>
              </p:cNvGrpSpPr>
              <p:nvPr userDrawn="1"/>
            </p:nvGrpSpPr>
            <p:grpSpPr bwMode="auto">
              <a:xfrm>
                <a:off x="864" y="3840"/>
                <a:ext cx="624" cy="47"/>
                <a:chOff x="624" y="3600"/>
                <a:chExt cx="1056" cy="106"/>
              </a:xfrm>
            </p:grpSpPr>
            <p:sp>
              <p:nvSpPr>
                <p:cNvPr id="58589" name="Rectangle 221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8590" name="Rectangle 222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58591" name="Group 223"/>
              <p:cNvGrpSpPr>
                <a:grpSpLocks/>
              </p:cNvGrpSpPr>
              <p:nvPr userDrawn="1"/>
            </p:nvGrpSpPr>
            <p:grpSpPr bwMode="auto">
              <a:xfrm>
                <a:off x="1536" y="3840"/>
                <a:ext cx="624" cy="47"/>
                <a:chOff x="624" y="3706"/>
                <a:chExt cx="1056" cy="106"/>
              </a:xfrm>
            </p:grpSpPr>
            <p:sp>
              <p:nvSpPr>
                <p:cNvPr id="58592" name="Rectangle 224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8593" name="Rectangle 225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58594" name="Group 226"/>
              <p:cNvGrpSpPr>
                <a:grpSpLocks/>
              </p:cNvGrpSpPr>
              <p:nvPr userDrawn="1"/>
            </p:nvGrpSpPr>
            <p:grpSpPr bwMode="auto">
              <a:xfrm>
                <a:off x="2208" y="3840"/>
                <a:ext cx="624" cy="47"/>
                <a:chOff x="624" y="3600"/>
                <a:chExt cx="1056" cy="106"/>
              </a:xfrm>
            </p:grpSpPr>
            <p:sp>
              <p:nvSpPr>
                <p:cNvPr id="58595" name="Rectangle 227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8596" name="Rectangle 228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58597" name="Group 229"/>
              <p:cNvGrpSpPr>
                <a:grpSpLocks/>
              </p:cNvGrpSpPr>
              <p:nvPr userDrawn="1"/>
            </p:nvGrpSpPr>
            <p:grpSpPr bwMode="auto">
              <a:xfrm>
                <a:off x="2880" y="3840"/>
                <a:ext cx="624" cy="47"/>
                <a:chOff x="624" y="3706"/>
                <a:chExt cx="1056" cy="106"/>
              </a:xfrm>
            </p:grpSpPr>
            <p:sp>
              <p:nvSpPr>
                <p:cNvPr id="58598" name="Rectangle 230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8599" name="Rectangle 231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58600" name="Group 232"/>
              <p:cNvGrpSpPr>
                <a:grpSpLocks/>
              </p:cNvGrpSpPr>
              <p:nvPr userDrawn="1"/>
            </p:nvGrpSpPr>
            <p:grpSpPr bwMode="auto">
              <a:xfrm>
                <a:off x="3552" y="3840"/>
                <a:ext cx="624" cy="47"/>
                <a:chOff x="624" y="3600"/>
                <a:chExt cx="1056" cy="106"/>
              </a:xfrm>
            </p:grpSpPr>
            <p:sp>
              <p:nvSpPr>
                <p:cNvPr id="58601" name="Rectangle 233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8602" name="Rectangle 234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58603" name="Group 235"/>
              <p:cNvGrpSpPr>
                <a:grpSpLocks/>
              </p:cNvGrpSpPr>
              <p:nvPr userDrawn="1"/>
            </p:nvGrpSpPr>
            <p:grpSpPr bwMode="auto">
              <a:xfrm>
                <a:off x="4224" y="3840"/>
                <a:ext cx="624" cy="47"/>
                <a:chOff x="624" y="3706"/>
                <a:chExt cx="1056" cy="106"/>
              </a:xfrm>
            </p:grpSpPr>
            <p:sp>
              <p:nvSpPr>
                <p:cNvPr id="58604" name="Rectangle 236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8605" name="Rectangle 237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58606" name="Group 238"/>
              <p:cNvGrpSpPr>
                <a:grpSpLocks/>
              </p:cNvGrpSpPr>
              <p:nvPr userDrawn="1"/>
            </p:nvGrpSpPr>
            <p:grpSpPr bwMode="auto">
              <a:xfrm>
                <a:off x="4896" y="3840"/>
                <a:ext cx="624" cy="47"/>
                <a:chOff x="624" y="3600"/>
                <a:chExt cx="1056" cy="106"/>
              </a:xfrm>
            </p:grpSpPr>
            <p:sp>
              <p:nvSpPr>
                <p:cNvPr id="58607" name="Rectangle 239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8608" name="Rectangle 240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58609" name="Rectangle 241"/>
          <p:cNvSpPr>
            <a:spLocks noGrp="1" noChangeArrowheads="1"/>
          </p:cNvSpPr>
          <p:nvPr>
            <p:ph type="ctrTitle"/>
          </p:nvPr>
        </p:nvSpPr>
        <p:spPr>
          <a:xfrm>
            <a:off x="685800" y="2133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8610" name="Rectangle 24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8611" name="Rectangle 24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8612" name="Rectangle 24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8613" name="Rectangle 24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DB619C4-7719-41CD-810B-F64191B07A57}" type="slidenum">
              <a:rPr lang="ru-RU"/>
              <a:pPr/>
              <a:t>‹#›</a:t>
            </a:fld>
            <a:endParaRPr lang="ru-RU"/>
          </a:p>
        </p:txBody>
      </p:sp>
      <p:pic>
        <p:nvPicPr>
          <p:cNvPr id="58614" name="Picture 246" descr="C:\WINNT\Profiles\rebeccal\Desktop\posbul1a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56113" y="3403600"/>
            <a:ext cx="246062" cy="24606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508EB-5F4E-42DC-9875-CB434B2B88B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E7A306-A767-42F6-A0B1-5C78D816F4E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858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1722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2533372-B0DD-4253-80E0-858DBC01FAC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858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1722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18D5143-D1E3-48A2-98EA-5F2D7CE82F6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28FD47-CCF9-4A83-9C82-33E626A1CAC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6318EE-2FDD-4A36-9395-207C96291C0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14A0EC-B944-4779-94FB-0F313FF1B5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7EF5EA-520B-417A-8131-6E039B534B0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0C15CE-5007-4F8D-9664-892E5503A88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BA6F63-0F3F-44DE-8CFF-4293C45A524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06F8F6-DF93-472D-99FD-45E4AD84BC6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406C6C-85BB-40FD-BF39-7971562B19B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346" name="Group 2"/>
          <p:cNvGrpSpPr>
            <a:grpSpLocks/>
          </p:cNvGrpSpPr>
          <p:nvPr/>
        </p:nvGrpSpPr>
        <p:grpSpPr bwMode="auto">
          <a:xfrm>
            <a:off x="215900" y="76200"/>
            <a:ext cx="8686800" cy="6781800"/>
            <a:chOff x="136" y="48"/>
            <a:chExt cx="5472" cy="4272"/>
          </a:xfrm>
        </p:grpSpPr>
        <p:grpSp>
          <p:nvGrpSpPr>
            <p:cNvPr id="57347" name="Group 3"/>
            <p:cNvGrpSpPr>
              <a:grpSpLocks/>
            </p:cNvGrpSpPr>
            <p:nvPr userDrawn="1"/>
          </p:nvGrpSpPr>
          <p:grpSpPr bwMode="auto">
            <a:xfrm>
              <a:off x="136" y="48"/>
              <a:ext cx="5472" cy="212"/>
              <a:chOff x="136" y="48"/>
              <a:chExt cx="5472" cy="212"/>
            </a:xfrm>
          </p:grpSpPr>
          <p:grpSp>
            <p:nvGrpSpPr>
              <p:cNvPr id="57348" name="Group 4"/>
              <p:cNvGrpSpPr>
                <a:grpSpLocks/>
              </p:cNvGrpSpPr>
              <p:nvPr/>
            </p:nvGrpSpPr>
            <p:grpSpPr bwMode="auto">
              <a:xfrm>
                <a:off x="136" y="48"/>
                <a:ext cx="1056" cy="212"/>
                <a:chOff x="2544" y="2160"/>
                <a:chExt cx="1920" cy="384"/>
              </a:xfrm>
            </p:grpSpPr>
            <p:sp>
              <p:nvSpPr>
                <p:cNvPr id="57349" name="Rectangle 5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7350" name="Rectangle 6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7351" name="Rectangle 7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7352" name="Rectangle 8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7353" name="Rectangle 9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8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57354" name="Group 10"/>
              <p:cNvGrpSpPr>
                <a:grpSpLocks/>
              </p:cNvGrpSpPr>
              <p:nvPr/>
            </p:nvGrpSpPr>
            <p:grpSpPr bwMode="auto">
              <a:xfrm>
                <a:off x="1240" y="48"/>
                <a:ext cx="1056" cy="212"/>
                <a:chOff x="2544" y="2160"/>
                <a:chExt cx="1920" cy="384"/>
              </a:xfrm>
            </p:grpSpPr>
            <p:sp>
              <p:nvSpPr>
                <p:cNvPr id="57355" name="Rectangle 11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7356" name="Rectangle 12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7357" name="Rectangle 13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7358" name="Rectangle 14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7359" name="Rectangle 15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8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57360" name="Group 16"/>
              <p:cNvGrpSpPr>
                <a:grpSpLocks/>
              </p:cNvGrpSpPr>
              <p:nvPr/>
            </p:nvGrpSpPr>
            <p:grpSpPr bwMode="auto">
              <a:xfrm>
                <a:off x="2344" y="48"/>
                <a:ext cx="1056" cy="212"/>
                <a:chOff x="2544" y="2160"/>
                <a:chExt cx="1920" cy="384"/>
              </a:xfrm>
            </p:grpSpPr>
            <p:sp>
              <p:nvSpPr>
                <p:cNvPr id="57361" name="Rectangle 17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7362" name="Rectangle 18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7363" name="Rectangle 19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7364" name="Rectangle 20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7365" name="Rectangle 21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8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57366" name="Group 22"/>
              <p:cNvGrpSpPr>
                <a:grpSpLocks/>
              </p:cNvGrpSpPr>
              <p:nvPr/>
            </p:nvGrpSpPr>
            <p:grpSpPr bwMode="auto">
              <a:xfrm>
                <a:off x="3448" y="48"/>
                <a:ext cx="1056" cy="212"/>
                <a:chOff x="2544" y="2160"/>
                <a:chExt cx="1920" cy="384"/>
              </a:xfrm>
            </p:grpSpPr>
            <p:sp>
              <p:nvSpPr>
                <p:cNvPr id="57367" name="Rectangle 23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7368" name="Rectangle 24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7369" name="Rectangle 25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7370" name="Rectangle 26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7371" name="Rectangle 27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8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57372" name="Group 28"/>
              <p:cNvGrpSpPr>
                <a:grpSpLocks/>
              </p:cNvGrpSpPr>
              <p:nvPr/>
            </p:nvGrpSpPr>
            <p:grpSpPr bwMode="auto">
              <a:xfrm>
                <a:off x="4552" y="48"/>
                <a:ext cx="1056" cy="212"/>
                <a:chOff x="2544" y="2160"/>
                <a:chExt cx="1920" cy="384"/>
              </a:xfrm>
            </p:grpSpPr>
            <p:sp>
              <p:nvSpPr>
                <p:cNvPr id="57373" name="Rectangle 29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7374" name="Rectangle 30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7375" name="Rectangle 31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7376" name="Rectangle 32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7377" name="Rectangle 33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8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grpSp>
          <p:nvGrpSpPr>
            <p:cNvPr id="57378" name="Group 34"/>
            <p:cNvGrpSpPr>
              <a:grpSpLocks/>
            </p:cNvGrpSpPr>
            <p:nvPr userDrawn="1"/>
          </p:nvGrpSpPr>
          <p:grpSpPr bwMode="auto">
            <a:xfrm>
              <a:off x="192" y="4273"/>
              <a:ext cx="5328" cy="47"/>
              <a:chOff x="192" y="3840"/>
              <a:chExt cx="5328" cy="47"/>
            </a:xfrm>
          </p:grpSpPr>
          <p:grpSp>
            <p:nvGrpSpPr>
              <p:cNvPr id="57379" name="Group 35"/>
              <p:cNvGrpSpPr>
                <a:grpSpLocks/>
              </p:cNvGrpSpPr>
              <p:nvPr userDrawn="1"/>
            </p:nvGrpSpPr>
            <p:grpSpPr bwMode="auto">
              <a:xfrm>
                <a:off x="192" y="3840"/>
                <a:ext cx="624" cy="47"/>
                <a:chOff x="624" y="3706"/>
                <a:chExt cx="1056" cy="106"/>
              </a:xfrm>
            </p:grpSpPr>
            <p:sp>
              <p:nvSpPr>
                <p:cNvPr id="57380" name="Rectangle 36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7381" name="Rectangle 37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57382" name="Group 38"/>
              <p:cNvGrpSpPr>
                <a:grpSpLocks/>
              </p:cNvGrpSpPr>
              <p:nvPr userDrawn="1"/>
            </p:nvGrpSpPr>
            <p:grpSpPr bwMode="auto">
              <a:xfrm>
                <a:off x="864" y="3840"/>
                <a:ext cx="624" cy="47"/>
                <a:chOff x="624" y="3600"/>
                <a:chExt cx="1056" cy="106"/>
              </a:xfrm>
            </p:grpSpPr>
            <p:sp>
              <p:nvSpPr>
                <p:cNvPr id="57383" name="Rectangle 39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7384" name="Rectangle 40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57385" name="Group 41"/>
              <p:cNvGrpSpPr>
                <a:grpSpLocks/>
              </p:cNvGrpSpPr>
              <p:nvPr userDrawn="1"/>
            </p:nvGrpSpPr>
            <p:grpSpPr bwMode="auto">
              <a:xfrm>
                <a:off x="1536" y="3840"/>
                <a:ext cx="624" cy="47"/>
                <a:chOff x="624" y="3706"/>
                <a:chExt cx="1056" cy="106"/>
              </a:xfrm>
            </p:grpSpPr>
            <p:sp>
              <p:nvSpPr>
                <p:cNvPr id="57386" name="Rectangle 42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7387" name="Rectangle 43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57388" name="Group 44"/>
              <p:cNvGrpSpPr>
                <a:grpSpLocks/>
              </p:cNvGrpSpPr>
              <p:nvPr userDrawn="1"/>
            </p:nvGrpSpPr>
            <p:grpSpPr bwMode="auto">
              <a:xfrm>
                <a:off x="2208" y="3840"/>
                <a:ext cx="624" cy="47"/>
                <a:chOff x="624" y="3600"/>
                <a:chExt cx="1056" cy="106"/>
              </a:xfrm>
            </p:grpSpPr>
            <p:sp>
              <p:nvSpPr>
                <p:cNvPr id="57389" name="Rectangle 45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7390" name="Rectangle 46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57391" name="Group 47"/>
              <p:cNvGrpSpPr>
                <a:grpSpLocks/>
              </p:cNvGrpSpPr>
              <p:nvPr userDrawn="1"/>
            </p:nvGrpSpPr>
            <p:grpSpPr bwMode="auto">
              <a:xfrm>
                <a:off x="2880" y="3840"/>
                <a:ext cx="624" cy="47"/>
                <a:chOff x="624" y="3706"/>
                <a:chExt cx="1056" cy="106"/>
              </a:xfrm>
            </p:grpSpPr>
            <p:sp>
              <p:nvSpPr>
                <p:cNvPr id="57392" name="Rectangle 48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7393" name="Rectangle 49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57394" name="Group 50"/>
              <p:cNvGrpSpPr>
                <a:grpSpLocks/>
              </p:cNvGrpSpPr>
              <p:nvPr userDrawn="1"/>
            </p:nvGrpSpPr>
            <p:grpSpPr bwMode="auto">
              <a:xfrm>
                <a:off x="3552" y="3840"/>
                <a:ext cx="624" cy="47"/>
                <a:chOff x="624" y="3600"/>
                <a:chExt cx="1056" cy="106"/>
              </a:xfrm>
            </p:grpSpPr>
            <p:sp>
              <p:nvSpPr>
                <p:cNvPr id="57395" name="Rectangle 51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7396" name="Rectangle 52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57397" name="Group 53"/>
              <p:cNvGrpSpPr>
                <a:grpSpLocks/>
              </p:cNvGrpSpPr>
              <p:nvPr userDrawn="1"/>
            </p:nvGrpSpPr>
            <p:grpSpPr bwMode="auto">
              <a:xfrm>
                <a:off x="4224" y="3840"/>
                <a:ext cx="624" cy="47"/>
                <a:chOff x="624" y="3706"/>
                <a:chExt cx="1056" cy="106"/>
              </a:xfrm>
            </p:grpSpPr>
            <p:sp>
              <p:nvSpPr>
                <p:cNvPr id="57398" name="Rectangle 54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7399" name="Rectangle 55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57400" name="Group 56"/>
              <p:cNvGrpSpPr>
                <a:grpSpLocks/>
              </p:cNvGrpSpPr>
              <p:nvPr userDrawn="1"/>
            </p:nvGrpSpPr>
            <p:grpSpPr bwMode="auto">
              <a:xfrm>
                <a:off x="4896" y="3840"/>
                <a:ext cx="624" cy="47"/>
                <a:chOff x="624" y="3600"/>
                <a:chExt cx="1056" cy="106"/>
              </a:xfrm>
            </p:grpSpPr>
            <p:sp>
              <p:nvSpPr>
                <p:cNvPr id="57401" name="Rectangle 57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7402" name="Rectangle 58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57403" name="Rectangle 59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7404" name="Rectangle 6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7405" name="Rectangle 6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2"/>
                </a:solidFill>
                <a:latin typeface="Arial Narrow" pitchFamily="34" charset="0"/>
              </a:defRPr>
            </a:lvl1pPr>
          </a:lstStyle>
          <a:p>
            <a:endParaRPr lang="ru-RU"/>
          </a:p>
        </p:txBody>
      </p:sp>
      <p:sp>
        <p:nvSpPr>
          <p:cNvPr id="57406" name="Rectangle 6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2"/>
                </a:solidFill>
                <a:latin typeface="Arial Narrow" pitchFamily="34" charset="0"/>
              </a:defRPr>
            </a:lvl1pPr>
          </a:lstStyle>
          <a:p>
            <a:endParaRPr lang="ru-RU"/>
          </a:p>
        </p:txBody>
      </p:sp>
      <p:sp>
        <p:nvSpPr>
          <p:cNvPr id="57407" name="Rectangle 6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2"/>
                </a:solidFill>
                <a:latin typeface="Arial Narrow" pitchFamily="34" charset="0"/>
              </a:defRPr>
            </a:lvl1pPr>
          </a:lstStyle>
          <a:p>
            <a:fld id="{E9D99FBA-B182-4639-873A-22C7753AAD7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  <p:sldLayoutId id="2147483716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80000"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Мои документы\Мои рисунки\виды иск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43113" y="533400"/>
            <a:ext cx="5043487" cy="6096000"/>
          </a:xfrm>
          <a:prstGeom prst="rect">
            <a:avLst/>
          </a:prstGeom>
          <a:noFill/>
        </p:spPr>
      </p:pic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048000" y="2251075"/>
            <a:ext cx="3336925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  <a:p>
            <a:r>
              <a:rPr lang="ru-RU"/>
              <a:t>          </a:t>
            </a:r>
            <a:r>
              <a:rPr lang="ru-RU" sz="3600">
                <a:solidFill>
                  <a:srgbClr val="0000CC"/>
                </a:solidFill>
                <a:latin typeface="Bookman Old Style" pitchFamily="18" charset="0"/>
              </a:rPr>
              <a:t>ВИДЫ </a:t>
            </a:r>
          </a:p>
          <a:p>
            <a:r>
              <a:rPr lang="ru-RU" sz="3600">
                <a:solidFill>
                  <a:srgbClr val="0000CC"/>
                </a:solidFill>
                <a:latin typeface="Bookman Old Style" pitchFamily="18" charset="0"/>
              </a:rPr>
              <a:t>ИСКУССТВА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8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C:\Мои документы\Мои рисунки\графика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8413" y="533400"/>
            <a:ext cx="5030787" cy="6096000"/>
          </a:xfrm>
          <a:prstGeom prst="rect">
            <a:avLst/>
          </a:prstGeom>
          <a:noFill/>
        </p:spPr>
      </p:pic>
      <p:sp>
        <p:nvSpPr>
          <p:cNvPr id="68611" name="Text Box 3"/>
          <p:cNvSpPr txBox="1">
            <a:spLocks noChangeArrowheads="1"/>
          </p:cNvSpPr>
          <p:nvPr/>
        </p:nvSpPr>
        <p:spPr bwMode="auto">
          <a:xfrm>
            <a:off x="3886200" y="3622675"/>
            <a:ext cx="30321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  <a:p>
            <a:r>
              <a:rPr lang="ru-RU" sz="4000">
                <a:solidFill>
                  <a:srgbClr val="0000CC"/>
                </a:solidFill>
                <a:latin typeface="Bookman Old Style" pitchFamily="18" charset="0"/>
              </a:rPr>
              <a:t> ГРАФИКА</a:t>
            </a:r>
          </a:p>
        </p:txBody>
      </p:sp>
      <p:sp>
        <p:nvSpPr>
          <p:cNvPr id="68612" name="Text Box 4"/>
          <p:cNvSpPr txBox="1">
            <a:spLocks noChangeArrowheads="1"/>
          </p:cNvSpPr>
          <p:nvPr/>
        </p:nvSpPr>
        <p:spPr bwMode="auto">
          <a:xfrm>
            <a:off x="288925" y="808038"/>
            <a:ext cx="3444875" cy="567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>
                <a:solidFill>
                  <a:srgbClr val="000099"/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ru-RU" sz="1800">
                <a:solidFill>
                  <a:srgbClr val="663300"/>
                </a:solidFill>
                <a:latin typeface="Garamond" pitchFamily="18" charset="0"/>
                <a:cs typeface="Arial" charset="0"/>
              </a:rPr>
              <a:t>Её название происходит от «графо» (греч.) – «пишу», «рисую», «черчу». </a:t>
            </a:r>
            <a:endParaRPr lang="ru-RU" sz="1800">
              <a:solidFill>
                <a:srgbClr val="663300"/>
              </a:solidFill>
              <a:latin typeface="Garamond" pitchFamily="18" charset="0"/>
            </a:endParaRPr>
          </a:p>
          <a:p>
            <a:endParaRPr lang="ru-RU" sz="1800">
              <a:solidFill>
                <a:srgbClr val="663300"/>
              </a:solidFill>
              <a:latin typeface="Garamond" pitchFamily="18" charset="0"/>
            </a:endParaRPr>
          </a:p>
          <a:p>
            <a:r>
              <a:rPr lang="ru-RU" sz="1800">
                <a:solidFill>
                  <a:srgbClr val="663300"/>
                </a:solidFill>
                <a:latin typeface="Garamond" pitchFamily="18" charset="0"/>
              </a:rPr>
              <a:t>  </a:t>
            </a:r>
            <a:r>
              <a:rPr lang="ru-RU" sz="1800">
                <a:solidFill>
                  <a:srgbClr val="663300"/>
                </a:solidFill>
                <a:latin typeface="Garamond" pitchFamily="18" charset="0"/>
                <a:cs typeface="Arial" charset="0"/>
              </a:rPr>
              <a:t>Это </a:t>
            </a:r>
            <a:r>
              <a:rPr lang="ru-RU" sz="1800" b="1">
                <a:solidFill>
                  <a:srgbClr val="663300"/>
                </a:solidFill>
                <a:latin typeface="Garamond" pitchFamily="18" charset="0"/>
                <a:cs typeface="Arial" charset="0"/>
              </a:rPr>
              <a:t>изображение (рисунок), выполненный на бумаге или картоне пером, карандашом, углём, тушью, фломастерами с помощью линий, чёрточек, точек, штрихов. </a:t>
            </a:r>
            <a:r>
              <a:rPr lang="ru-RU" sz="1800">
                <a:solidFill>
                  <a:srgbClr val="663300"/>
                </a:solidFill>
                <a:latin typeface="Garamond" pitchFamily="18" charset="0"/>
                <a:cs typeface="Arial" charset="0"/>
              </a:rPr>
              <a:t>Графика бывает  чёрно – белой и цветной. Произведения графики – это рисунки, наброски, зарисовки, книжные иллюстрации, этикетки, газетные и журнальные карикатуры, плакаты, афиши, шрифты для книг.</a:t>
            </a:r>
            <a:endParaRPr lang="ru-RU" sz="1800">
              <a:solidFill>
                <a:srgbClr val="663300"/>
              </a:solidFill>
              <a:cs typeface="Times New Roman" charset="0"/>
            </a:endParaRPr>
          </a:p>
          <a:p>
            <a:endParaRPr lang="ru-RU" sz="1800">
              <a:solidFill>
                <a:srgbClr val="66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86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8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 autoUpdateAnimBg="0"/>
      <p:bldP spid="68612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0000CC"/>
                </a:solidFill>
                <a:latin typeface="Bookman Old Style" pitchFamily="18" charset="0"/>
              </a:rPr>
              <a:t>СТАНКОВАЯ ГРАФИКА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z="2400" b="1">
                <a:solidFill>
                  <a:srgbClr val="663300"/>
                </a:solidFill>
                <a:latin typeface="Garamond" pitchFamily="18" charset="0"/>
                <a:cs typeface="Times New Roman" charset="0"/>
              </a:rPr>
              <a:t>Станковая графика </a:t>
            </a:r>
            <a:r>
              <a:rPr lang="ru-RU" sz="2400">
                <a:solidFill>
                  <a:srgbClr val="663300"/>
                </a:solidFill>
                <a:latin typeface="Garamond" pitchFamily="18" charset="0"/>
                <a:cs typeface="Times New Roman" charset="0"/>
              </a:rPr>
              <a:t>украшает кабинеты, галереи, стены квартир.</a:t>
            </a:r>
            <a:r>
              <a:rPr lang="ru-RU" sz="2400">
                <a:solidFill>
                  <a:srgbClr val="663300"/>
                </a:solidFill>
                <a:latin typeface="Garamond" pitchFamily="18" charset="0"/>
              </a:rPr>
              <a:t> </a:t>
            </a:r>
          </a:p>
          <a:p>
            <a:r>
              <a:rPr lang="ru-RU" sz="2400" b="1">
                <a:solidFill>
                  <a:srgbClr val="663300"/>
                </a:solidFill>
                <a:latin typeface="Garamond" pitchFamily="18" charset="0"/>
              </a:rPr>
              <a:t> Виды графики – гравюра, офорт (на меди), литография (на камне), ксилография (на дереве)</a:t>
            </a:r>
          </a:p>
        </p:txBody>
      </p:sp>
      <p:pic>
        <p:nvPicPr>
          <p:cNvPr id="69638" name="Picture 6" descr="C:\Мои документы\Мои рисунки\сьанковая графика1.jpg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noFill/>
          <a:ln/>
        </p:spPr>
      </p:pic>
      <p:sp>
        <p:nvSpPr>
          <p:cNvPr id="69641" name="Text Box 9"/>
          <p:cNvSpPr txBox="1">
            <a:spLocks noChangeArrowheads="1"/>
          </p:cNvSpPr>
          <p:nvPr/>
        </p:nvSpPr>
        <p:spPr bwMode="auto">
          <a:xfrm>
            <a:off x="4572000" y="6061075"/>
            <a:ext cx="396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9643" name="Text Box 11"/>
          <p:cNvSpPr txBox="1">
            <a:spLocks noChangeArrowheads="1"/>
          </p:cNvSpPr>
          <p:nvPr/>
        </p:nvSpPr>
        <p:spPr bwMode="auto">
          <a:xfrm>
            <a:off x="4708525" y="6045200"/>
            <a:ext cx="24685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>
                <a:solidFill>
                  <a:srgbClr val="000099"/>
                </a:solidFill>
                <a:latin typeface="Garamond" pitchFamily="18" charset="0"/>
              </a:rPr>
              <a:t>Голландская гравюра.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96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96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96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4" grpId="0" autoUpdateAnimBg="0"/>
      <p:bldP spid="69635" grpId="0" build="p" autoUpdateAnimBg="0"/>
      <p:bldP spid="69643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0000CC"/>
                </a:solidFill>
                <a:latin typeface="Bookman Old Style" pitchFamily="18" charset="0"/>
              </a:rPr>
              <a:t>КНИЖНАЯ ГРАФИКА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z="2400" b="1">
                <a:solidFill>
                  <a:srgbClr val="663300"/>
                </a:solidFill>
                <a:latin typeface="Garamond" pitchFamily="18" charset="0"/>
                <a:cs typeface="Arial" charset="0"/>
              </a:rPr>
              <a:t>Книжная графика </a:t>
            </a:r>
            <a:r>
              <a:rPr lang="ru-RU" sz="2400">
                <a:solidFill>
                  <a:srgbClr val="663300"/>
                </a:solidFill>
                <a:latin typeface="Garamond" pitchFamily="18" charset="0"/>
                <a:cs typeface="Arial" charset="0"/>
              </a:rPr>
              <a:t>связана с книгой. Это не только иллюстрации, но и шрифтовое оформление.</a:t>
            </a:r>
            <a:endParaRPr lang="ru-RU" sz="2400">
              <a:solidFill>
                <a:srgbClr val="663300"/>
              </a:solidFill>
              <a:latin typeface="Garamond" pitchFamily="18" charset="0"/>
              <a:cs typeface="Times New Roman" charset="0"/>
            </a:endParaRPr>
          </a:p>
          <a:p>
            <a:endParaRPr lang="ru-RU" sz="2400">
              <a:solidFill>
                <a:srgbClr val="663300"/>
              </a:solidFill>
              <a:latin typeface="Garamond" pitchFamily="18" charset="0"/>
            </a:endParaRPr>
          </a:p>
        </p:txBody>
      </p:sp>
      <p:pic>
        <p:nvPicPr>
          <p:cNvPr id="70662" name="Picture 6" descr="C:\Мои документы\Мои рисунки\сказки1.jpg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903788" y="1981200"/>
            <a:ext cx="3297237" cy="4114800"/>
          </a:xfrm>
          <a:noFill/>
          <a:ln/>
        </p:spPr>
      </p:pic>
      <p:sp>
        <p:nvSpPr>
          <p:cNvPr id="70663" name="Text Box 7"/>
          <p:cNvSpPr txBox="1">
            <a:spLocks noChangeArrowheads="1"/>
          </p:cNvSpPr>
          <p:nvPr/>
        </p:nvSpPr>
        <p:spPr bwMode="auto">
          <a:xfrm>
            <a:off x="4784725" y="6045200"/>
            <a:ext cx="16748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0099"/>
                </a:solidFill>
                <a:latin typeface="Garamond" pitchFamily="18" charset="0"/>
              </a:rPr>
              <a:t>И. Билибин.</a:t>
            </a:r>
            <a:r>
              <a:rPr lang="ru-RU" sz="2000">
                <a:solidFill>
                  <a:srgbClr val="000099"/>
                </a:solidFill>
                <a:latin typeface="Garamond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06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8" grpId="0" autoUpdateAnimBg="0"/>
      <p:bldP spid="70659" grpId="0" build="p" autoUpdateAnimBg="0"/>
      <p:bldP spid="70663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0000CC"/>
                </a:solidFill>
                <a:latin typeface="Bookman Old Style" pitchFamily="18" charset="0"/>
              </a:rPr>
              <a:t>ПЛАКАТНАЯ ГРАФИКА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z="2400" b="1">
                <a:solidFill>
                  <a:srgbClr val="663300"/>
                </a:solidFill>
                <a:latin typeface="Garamond" pitchFamily="18" charset="0"/>
                <a:cs typeface="Arial" charset="0"/>
              </a:rPr>
              <a:t>Плакатная графика – </a:t>
            </a:r>
            <a:r>
              <a:rPr lang="ru-RU" sz="2400">
                <a:solidFill>
                  <a:srgbClr val="663300"/>
                </a:solidFill>
                <a:latin typeface="Garamond" pitchFamily="18" charset="0"/>
                <a:cs typeface="Arial" charset="0"/>
              </a:rPr>
              <a:t>художественное средство информации, агитации ( надписи, призывы, плакаты, рекламы).</a:t>
            </a:r>
            <a:endParaRPr lang="ru-RU" sz="2400">
              <a:solidFill>
                <a:srgbClr val="663300"/>
              </a:solidFill>
              <a:cs typeface="Times New Roman" charset="0"/>
            </a:endParaRPr>
          </a:p>
          <a:p>
            <a:pPr>
              <a:buFontTx/>
              <a:buNone/>
            </a:pPr>
            <a:endParaRPr lang="ru-RU" sz="2400">
              <a:solidFill>
                <a:srgbClr val="663300"/>
              </a:solidFill>
            </a:endParaRPr>
          </a:p>
        </p:txBody>
      </p:sp>
      <p:pic>
        <p:nvPicPr>
          <p:cNvPr id="71686" name="Picture 6" descr="C:\Мои документы\Мои рисунки\плакат1.jpg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84763" y="1981200"/>
            <a:ext cx="2935287" cy="41148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 autoUpdateAnimBg="0"/>
      <p:bldP spid="71683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0000CC"/>
                </a:solidFill>
                <a:latin typeface="Bookman Old Style" pitchFamily="18" charset="0"/>
              </a:rPr>
              <a:t>ПРОМЫШЛЕННАЯ ГРАФИКА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z="2400" b="1">
                <a:solidFill>
                  <a:srgbClr val="663300"/>
                </a:solidFill>
                <a:latin typeface="Garamond" pitchFamily="18" charset="0"/>
                <a:cs typeface="Arial" charset="0"/>
              </a:rPr>
              <a:t>Промышленная графика </a:t>
            </a:r>
            <a:r>
              <a:rPr lang="ru-RU" sz="2400">
                <a:solidFill>
                  <a:srgbClr val="663300"/>
                </a:solidFill>
                <a:latin typeface="Garamond" pitchFamily="18" charset="0"/>
                <a:cs typeface="Arial" charset="0"/>
              </a:rPr>
              <a:t>связана с промышленными изделиями (оформление упаковок, марок, открыток, грамот, этикеток, буклетов и т. д.).</a:t>
            </a:r>
            <a:endParaRPr lang="ru-RU" sz="2400">
              <a:solidFill>
                <a:srgbClr val="663300"/>
              </a:solidFill>
              <a:cs typeface="Times New Roman" charset="0"/>
            </a:endParaRPr>
          </a:p>
          <a:p>
            <a:pPr>
              <a:buFontTx/>
              <a:buNone/>
            </a:pPr>
            <a:endParaRPr lang="ru-RU" sz="2400">
              <a:solidFill>
                <a:srgbClr val="663300"/>
              </a:solidFill>
            </a:endParaRPr>
          </a:p>
        </p:txBody>
      </p:sp>
      <p:pic>
        <p:nvPicPr>
          <p:cNvPr id="72710" name="Picture 6" descr="C:\Мои документы\Мои рисунки\промышленная графикаjpg.jpg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495800" y="2438400"/>
            <a:ext cx="4343400" cy="3048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270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27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27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 autoUpdateAnimBg="0"/>
      <p:bldP spid="72707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C:\Мои документы\Мои рисунки\архитектура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09600"/>
            <a:ext cx="6629400" cy="6019800"/>
          </a:xfrm>
          <a:prstGeom prst="rect">
            <a:avLst/>
          </a:prstGeom>
          <a:noFill/>
        </p:spPr>
      </p:pic>
      <p:sp>
        <p:nvSpPr>
          <p:cNvPr id="73731" name="Text Box 3"/>
          <p:cNvSpPr txBox="1">
            <a:spLocks noChangeArrowheads="1"/>
          </p:cNvSpPr>
          <p:nvPr/>
        </p:nvSpPr>
        <p:spPr bwMode="auto">
          <a:xfrm>
            <a:off x="228600" y="4003675"/>
            <a:ext cx="35814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  <a:p>
            <a:r>
              <a:rPr lang="ru-RU" sz="3200">
                <a:solidFill>
                  <a:srgbClr val="CC0000"/>
                </a:solidFill>
                <a:latin typeface="Bookman Old Style" pitchFamily="18" charset="0"/>
              </a:rPr>
              <a:t>АРХИТЕКТУРА</a:t>
            </a:r>
          </a:p>
        </p:txBody>
      </p:sp>
      <p:sp>
        <p:nvSpPr>
          <p:cNvPr id="73732" name="Text Box 4"/>
          <p:cNvSpPr txBox="1">
            <a:spLocks noChangeArrowheads="1"/>
          </p:cNvSpPr>
          <p:nvPr/>
        </p:nvSpPr>
        <p:spPr bwMode="auto">
          <a:xfrm>
            <a:off x="5089525" y="661988"/>
            <a:ext cx="3673475" cy="393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>
                <a:latin typeface="Garamond" pitchFamily="18" charset="0"/>
                <a:cs typeface="Arial" charset="0"/>
              </a:rPr>
              <a:t> </a:t>
            </a:r>
            <a:r>
              <a:rPr lang="ru-RU" sz="2800">
                <a:solidFill>
                  <a:srgbClr val="000099"/>
                </a:solidFill>
                <a:latin typeface="Garamond" pitchFamily="18" charset="0"/>
                <a:cs typeface="Arial" charset="0"/>
              </a:rPr>
              <a:t>Это </a:t>
            </a:r>
            <a:r>
              <a:rPr lang="ru-RU" sz="2800" b="1">
                <a:solidFill>
                  <a:srgbClr val="000099"/>
                </a:solidFill>
                <a:latin typeface="Garamond" pitchFamily="18" charset="0"/>
                <a:cs typeface="Arial" charset="0"/>
              </a:rPr>
              <a:t>искусство создания для людей красивой и удобной среды обитания</a:t>
            </a:r>
            <a:r>
              <a:rPr lang="ru-RU" sz="2800">
                <a:solidFill>
                  <a:srgbClr val="000099"/>
                </a:solidFill>
                <a:latin typeface="Garamond" pitchFamily="18" charset="0"/>
                <a:cs typeface="Arial" charset="0"/>
              </a:rPr>
              <a:t> (зданий, улиц, площадей, парков, стадионов, поселков, городов).</a:t>
            </a:r>
            <a:endParaRPr lang="ru-RU" sz="2800">
              <a:solidFill>
                <a:srgbClr val="000099"/>
              </a:solidFill>
              <a:cs typeface="Times New Roman" charset="0"/>
            </a:endParaRPr>
          </a:p>
          <a:p>
            <a:endParaRPr lang="ru-RU" sz="280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37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73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1" grpId="0" autoUpdateAnimBg="0"/>
      <p:bldP spid="73732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CC0000"/>
                </a:solidFill>
                <a:latin typeface="Bookman Old Style" pitchFamily="18" charset="0"/>
              </a:rPr>
              <a:t>ОБЪЁМНЫЕ СООРУЖЕНИЯ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>
                <a:ea typeface="Symbol" pitchFamily="18" charset="2"/>
                <a:cs typeface="Symbol" pitchFamily="18" charset="2"/>
              </a:rPr>
              <a:t> </a:t>
            </a:r>
            <a:r>
              <a:rPr lang="ru-RU">
                <a:latin typeface="Times New Roman" charset="0"/>
                <a:cs typeface="Times New Roman" charset="0"/>
              </a:rPr>
              <a:t>  </a:t>
            </a:r>
            <a:r>
              <a:rPr lang="ru-RU" sz="2000" b="1">
                <a:solidFill>
                  <a:srgbClr val="000099"/>
                </a:solidFill>
                <a:latin typeface="Garamond" pitchFamily="18" charset="0"/>
                <a:cs typeface="Arial" charset="0"/>
              </a:rPr>
              <a:t>Гражданские сооружения </a:t>
            </a:r>
            <a:r>
              <a:rPr lang="ru-RU" sz="2000">
                <a:solidFill>
                  <a:srgbClr val="000099"/>
                </a:solidFill>
                <a:latin typeface="Garamond" pitchFamily="18" charset="0"/>
                <a:cs typeface="Arial" charset="0"/>
              </a:rPr>
              <a:t>– жилые дома, правительственные, деловые здания</a:t>
            </a:r>
            <a:endParaRPr lang="ru-RU" sz="2000">
              <a:solidFill>
                <a:srgbClr val="000099"/>
              </a:solidFill>
            </a:endParaRPr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>
                <a:ea typeface="Symbol" pitchFamily="18" charset="2"/>
                <a:cs typeface="Symbol" pitchFamily="18" charset="2"/>
              </a:rPr>
              <a:t> </a:t>
            </a:r>
            <a:r>
              <a:rPr lang="ru-RU">
                <a:latin typeface="Times New Roman" charset="0"/>
                <a:cs typeface="Times New Roman" charset="0"/>
              </a:rPr>
              <a:t>  </a:t>
            </a:r>
            <a:r>
              <a:rPr lang="ru-RU" sz="2000" b="1">
                <a:solidFill>
                  <a:srgbClr val="000099"/>
                </a:solidFill>
                <a:latin typeface="Garamond" pitchFamily="18" charset="0"/>
                <a:cs typeface="Arial" charset="0"/>
              </a:rPr>
              <a:t>Культурные сооружения – </a:t>
            </a:r>
            <a:r>
              <a:rPr lang="ru-RU" sz="2000">
                <a:solidFill>
                  <a:srgbClr val="000099"/>
                </a:solidFill>
                <a:latin typeface="Garamond" pitchFamily="18" charset="0"/>
                <a:cs typeface="Arial" charset="0"/>
              </a:rPr>
              <a:t>храмы, церкви, мечети, синогоги.</a:t>
            </a:r>
            <a:endParaRPr lang="ru-RU" sz="2000">
              <a:solidFill>
                <a:srgbClr val="000099"/>
              </a:solidFill>
              <a:cs typeface="Times New Roman" charset="0"/>
            </a:endParaRPr>
          </a:p>
          <a:p>
            <a:endParaRPr lang="ru-RU" sz="2000">
              <a:solidFill>
                <a:srgbClr val="000099"/>
              </a:solidFill>
            </a:endParaRPr>
          </a:p>
        </p:txBody>
      </p:sp>
      <p:pic>
        <p:nvPicPr>
          <p:cNvPr id="75782" name="Picture 6" descr="C:\Мои документы\Мои рисунки\Церковь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3276600"/>
            <a:ext cx="2743200" cy="2971800"/>
          </a:xfrm>
          <a:prstGeom prst="rect">
            <a:avLst/>
          </a:prstGeom>
          <a:noFill/>
        </p:spPr>
      </p:pic>
      <p:pic>
        <p:nvPicPr>
          <p:cNvPr id="75783" name="Picture 7" descr="C:\Мои документы\Мои рисунки\Университет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3429000"/>
            <a:ext cx="2590800" cy="2743200"/>
          </a:xfrm>
          <a:prstGeom prst="rect">
            <a:avLst/>
          </a:prstGeom>
          <a:noFill/>
        </p:spPr>
      </p:pic>
      <p:sp>
        <p:nvSpPr>
          <p:cNvPr id="75784" name="Text Box 8"/>
          <p:cNvSpPr txBox="1">
            <a:spLocks noChangeArrowheads="1"/>
          </p:cNvSpPr>
          <p:nvPr/>
        </p:nvSpPr>
        <p:spPr bwMode="auto">
          <a:xfrm>
            <a:off x="5165725" y="62214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1800">
              <a:solidFill>
                <a:srgbClr val="000099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577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7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57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75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57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57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8" grpId="0" autoUpdateAnimBg="0"/>
      <p:bldP spid="75779" grpId="0" build="p" autoUpdateAnimBg="0"/>
      <p:bldP spid="75780" grpId="0" build="p" autoUpdateAnimBg="0"/>
      <p:bldP spid="75784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CC0000"/>
                </a:solidFill>
                <a:latin typeface="Bookman Old Style" pitchFamily="18" charset="0"/>
              </a:rPr>
              <a:t>ЛАНДШАФТНАЯ АРХИТЕКТУРА</a:t>
            </a:r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400" b="1">
                <a:solidFill>
                  <a:srgbClr val="000099"/>
                </a:solidFill>
                <a:latin typeface="Garamond" pitchFamily="18" charset="0"/>
                <a:cs typeface="Arial" charset="0"/>
              </a:rPr>
              <a:t>Ландшафтная архитектура </a:t>
            </a:r>
            <a:r>
              <a:rPr lang="ru-RU" sz="2400">
                <a:solidFill>
                  <a:srgbClr val="000099"/>
                </a:solidFill>
                <a:latin typeface="Garamond" pitchFamily="18" charset="0"/>
                <a:cs typeface="Arial" charset="0"/>
              </a:rPr>
              <a:t>планировка скверов, бульваров, парков, беседок, мостов, фонтанов.</a:t>
            </a:r>
            <a:endParaRPr lang="ru-RU" sz="2400">
              <a:solidFill>
                <a:srgbClr val="000099"/>
              </a:solidFill>
              <a:cs typeface="Times New Roman" charset="0"/>
            </a:endParaRPr>
          </a:p>
          <a:p>
            <a:pPr>
              <a:buFontTx/>
              <a:buNone/>
            </a:pPr>
            <a:endParaRPr lang="ru-RU" sz="2400">
              <a:solidFill>
                <a:srgbClr val="000099"/>
              </a:solidFill>
            </a:endParaRPr>
          </a:p>
        </p:txBody>
      </p:sp>
      <p:pic>
        <p:nvPicPr>
          <p:cNvPr id="76806" name="Picture 6" descr="C:\Мои документы\Мои рисунки\Ландшафт1.jpg"/>
          <p:cNvPicPr>
            <a:picLocks noChangeAspect="1" noChangeArrowheads="1"/>
          </p:cNvPicPr>
          <p:nvPr>
            <p:ph type="clipArt"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04800" y="2286000"/>
            <a:ext cx="4343400" cy="3657600"/>
          </a:xfrm>
          <a:noFill/>
          <a:ln/>
        </p:spPr>
      </p:pic>
      <p:sp>
        <p:nvSpPr>
          <p:cNvPr id="76807" name="Text Box 7"/>
          <p:cNvSpPr txBox="1">
            <a:spLocks noChangeArrowheads="1"/>
          </p:cNvSpPr>
          <p:nvPr/>
        </p:nvSpPr>
        <p:spPr bwMode="auto">
          <a:xfrm>
            <a:off x="304800" y="58674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1800">
              <a:solidFill>
                <a:srgbClr val="000099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680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768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68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68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2" grpId="0" autoUpdateAnimBg="0"/>
      <p:bldP spid="76804" grpId="0" build="p" autoUpdateAnimBg="0"/>
      <p:bldP spid="76807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CC0000"/>
                </a:solidFill>
                <a:latin typeface="Bookman Old Style" pitchFamily="18" charset="0"/>
              </a:rPr>
              <a:t>ГРАДОСТРОИТЕЛЬСТВО</a:t>
            </a:r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400" b="1">
                <a:solidFill>
                  <a:srgbClr val="000099"/>
                </a:solidFill>
                <a:latin typeface="Garamond" pitchFamily="18" charset="0"/>
                <a:cs typeface="Arial" charset="0"/>
              </a:rPr>
              <a:t>Градостроительство </a:t>
            </a:r>
            <a:r>
              <a:rPr lang="ru-RU" sz="2400">
                <a:solidFill>
                  <a:srgbClr val="000099"/>
                </a:solidFill>
                <a:latin typeface="Garamond" pitchFamily="18" charset="0"/>
                <a:cs typeface="Arial" charset="0"/>
              </a:rPr>
              <a:t>– это создание новых городов и посёлков, а также реконструкция ( обновление) постаревших населённых пунктов.</a:t>
            </a:r>
            <a:endParaRPr lang="ru-RU" sz="2400">
              <a:solidFill>
                <a:srgbClr val="000099"/>
              </a:solidFill>
              <a:cs typeface="Times New Roman" charset="0"/>
            </a:endParaRPr>
          </a:p>
          <a:p>
            <a:endParaRPr lang="ru-RU" sz="2400">
              <a:solidFill>
                <a:srgbClr val="000099"/>
              </a:solidFill>
            </a:endParaRPr>
          </a:p>
        </p:txBody>
      </p:sp>
      <p:pic>
        <p:nvPicPr>
          <p:cNvPr id="77830" name="Picture 6" descr="C:\Мои документы\Мои рисунки\градостроение1.jpg"/>
          <p:cNvPicPr>
            <a:picLocks noChangeAspect="1" noChangeArrowheads="1"/>
          </p:cNvPicPr>
          <p:nvPr>
            <p:ph type="clipArt"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04800" y="2286000"/>
            <a:ext cx="4267200" cy="35052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78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77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6" grpId="0" autoUpdateAnimBg="0"/>
      <p:bldP spid="77828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C:\Мои документы\Мои рисунки\ДПИ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33400"/>
            <a:ext cx="5181600" cy="6096000"/>
          </a:xfrm>
          <a:prstGeom prst="rect">
            <a:avLst/>
          </a:prstGeom>
          <a:noFill/>
        </p:spPr>
      </p:pic>
      <p:sp>
        <p:nvSpPr>
          <p:cNvPr id="78851" name="Text Box 3"/>
          <p:cNvSpPr txBox="1">
            <a:spLocks noChangeArrowheads="1"/>
          </p:cNvSpPr>
          <p:nvPr/>
        </p:nvSpPr>
        <p:spPr bwMode="auto">
          <a:xfrm>
            <a:off x="2209800" y="3886200"/>
            <a:ext cx="32004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>
                <a:solidFill>
                  <a:srgbClr val="0000CC"/>
                </a:solidFill>
                <a:latin typeface="Bookman Old Style" pitchFamily="18" charset="0"/>
              </a:rPr>
              <a:t>ДЕКОРАТИВНО–ПРИКЛАДНОЕ ИСКУССТВО</a:t>
            </a:r>
          </a:p>
        </p:txBody>
      </p:sp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5699125" y="661988"/>
            <a:ext cx="3444875" cy="640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800">
                <a:solidFill>
                  <a:srgbClr val="663300"/>
                </a:solidFill>
                <a:latin typeface="Garamond" pitchFamily="18" charset="0"/>
                <a:cs typeface="Arial" charset="0"/>
              </a:rPr>
              <a:t>«Декор» (лат.) означает «украшать», а «прикладное» указывает на то , что вещи можно использовать в повседневной жизни. Это  </a:t>
            </a:r>
            <a:r>
              <a:rPr lang="ru-RU" sz="1800" b="1">
                <a:solidFill>
                  <a:srgbClr val="663300"/>
                </a:solidFill>
                <a:latin typeface="Garamond" pitchFamily="18" charset="0"/>
                <a:cs typeface="Arial" charset="0"/>
              </a:rPr>
              <a:t>художественно оформленные предметы , которые человек использует в быту</a:t>
            </a:r>
            <a:r>
              <a:rPr lang="ru-RU" sz="1800">
                <a:solidFill>
                  <a:srgbClr val="663300"/>
                </a:solidFill>
                <a:latin typeface="Garamond" pitchFamily="18" charset="0"/>
                <a:cs typeface="Arial" charset="0"/>
              </a:rPr>
              <a:t> (посуда, мебель, ткани, орудия труда, оружие, одежда, ювелирные изделия, ковры).</a:t>
            </a:r>
            <a:endParaRPr lang="ru-RU" sz="1800">
              <a:solidFill>
                <a:srgbClr val="663300"/>
              </a:solidFill>
              <a:cs typeface="Times New Roman" charset="0"/>
            </a:endParaRPr>
          </a:p>
          <a:p>
            <a:r>
              <a:rPr lang="ru-RU" sz="1800">
                <a:solidFill>
                  <a:srgbClr val="663300"/>
                </a:solidFill>
                <a:latin typeface="Garamond" pitchFamily="18" charset="0"/>
                <a:cs typeface="Arial" charset="0"/>
              </a:rPr>
              <a:t>Издавна декоративно –прикладным искусством (ДПИ) занимались народные умельцы – поодиночке, объединившись в ремесленные артели, мастерские, цеха или образовав </a:t>
            </a:r>
            <a:r>
              <a:rPr lang="ru-RU" sz="1800" b="1">
                <a:solidFill>
                  <a:srgbClr val="663300"/>
                </a:solidFill>
                <a:latin typeface="Garamond" pitchFamily="18" charset="0"/>
                <a:cs typeface="Arial" charset="0"/>
              </a:rPr>
              <a:t>народные промыслы.</a:t>
            </a:r>
            <a:endParaRPr lang="ru-RU" sz="1800">
              <a:solidFill>
                <a:srgbClr val="663300"/>
              </a:solidFill>
              <a:cs typeface="Times New Roman" charset="0"/>
            </a:endParaRPr>
          </a:p>
          <a:p>
            <a:endParaRPr lang="ru-RU" sz="1800">
              <a:solidFill>
                <a:srgbClr val="663300"/>
              </a:solidFill>
              <a:cs typeface="Times New Roman" charset="0"/>
            </a:endParaRPr>
          </a:p>
          <a:p>
            <a:endParaRPr lang="ru-RU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88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 autoUpdateAnimBg="0"/>
      <p:bldP spid="78852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C:\Мои документы\Мои рисунки\Живопись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33400"/>
            <a:ext cx="5105400" cy="6096000"/>
          </a:xfrm>
          <a:prstGeom prst="rect">
            <a:avLst/>
          </a:prstGeom>
          <a:noFill/>
        </p:spPr>
      </p:pic>
      <p:sp>
        <p:nvSpPr>
          <p:cNvPr id="60423" name="Rectangle 7"/>
          <p:cNvSpPr>
            <a:spLocks noChangeArrowheads="1"/>
          </p:cNvSpPr>
          <p:nvPr/>
        </p:nvSpPr>
        <p:spPr bwMode="auto">
          <a:xfrm>
            <a:off x="2286000" y="4381500"/>
            <a:ext cx="3549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>
                <a:solidFill>
                  <a:srgbClr val="0000CC"/>
                </a:solidFill>
                <a:latin typeface="Bookman Old Style" pitchFamily="18" charset="0"/>
              </a:rPr>
              <a:t>ЖИВОПИСЬ</a:t>
            </a:r>
          </a:p>
        </p:txBody>
      </p:sp>
      <p:sp>
        <p:nvSpPr>
          <p:cNvPr id="60424" name="Text Box 8"/>
          <p:cNvSpPr txBox="1">
            <a:spLocks noChangeArrowheads="1"/>
          </p:cNvSpPr>
          <p:nvPr/>
        </p:nvSpPr>
        <p:spPr bwMode="auto">
          <a:xfrm>
            <a:off x="5851525" y="739775"/>
            <a:ext cx="2987675" cy="503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800">
                <a:latin typeface="Garamond" pitchFamily="18" charset="0"/>
              </a:rPr>
              <a:t>  </a:t>
            </a:r>
            <a:r>
              <a:rPr lang="ru-RU" sz="1800">
                <a:solidFill>
                  <a:srgbClr val="663300"/>
                </a:solidFill>
                <a:latin typeface="Garamond" pitchFamily="18" charset="0"/>
                <a:cs typeface="Times New Roman" charset="0"/>
              </a:rPr>
              <a:t>Это изображение художественных образов в цвете. Слово </a:t>
            </a:r>
            <a:r>
              <a:rPr lang="ru-RU" sz="1800" b="1">
                <a:solidFill>
                  <a:srgbClr val="663300"/>
                </a:solidFill>
                <a:latin typeface="Garamond" pitchFamily="18" charset="0"/>
                <a:cs typeface="Times New Roman" charset="0"/>
              </a:rPr>
              <a:t>«живопись» значит живописать, то есть писать жизнь                </a:t>
            </a:r>
            <a:r>
              <a:rPr lang="ru-RU" sz="1800">
                <a:solidFill>
                  <a:srgbClr val="663300"/>
                </a:solidFill>
                <a:latin typeface="Garamond" pitchFamily="18" charset="0"/>
                <a:cs typeface="Times New Roman" charset="0"/>
              </a:rPr>
              <a:t>Искусство живописи было известно ещё в древности.</a:t>
            </a:r>
            <a:endParaRPr lang="ru-RU" sz="1800">
              <a:solidFill>
                <a:srgbClr val="663300"/>
              </a:solidFill>
              <a:cs typeface="Times New Roman" charset="0"/>
            </a:endParaRPr>
          </a:p>
          <a:p>
            <a:r>
              <a:rPr lang="ru-RU" sz="1800">
                <a:solidFill>
                  <a:srgbClr val="663300"/>
                </a:solidFill>
                <a:latin typeface="Garamond" pitchFamily="18" charset="0"/>
                <a:cs typeface="Times New Roman" charset="0"/>
              </a:rPr>
              <a:t>       </a:t>
            </a:r>
            <a:r>
              <a:rPr lang="ru-RU" sz="1800">
                <a:solidFill>
                  <a:srgbClr val="663300"/>
                </a:solidFill>
                <a:latin typeface="Garamond" pitchFamily="18" charset="0"/>
              </a:rPr>
              <a:t>  </a:t>
            </a:r>
          </a:p>
          <a:p>
            <a:r>
              <a:rPr lang="ru-RU" sz="1800">
                <a:solidFill>
                  <a:srgbClr val="663300"/>
                </a:solidFill>
                <a:latin typeface="Garamond" pitchFamily="18" charset="0"/>
                <a:cs typeface="Times New Roman" charset="0"/>
              </a:rPr>
              <a:t>В живописи используют масляные и акварельные краски, темперу, гуашь.</a:t>
            </a:r>
            <a:endParaRPr lang="ru-RU" sz="1800">
              <a:solidFill>
                <a:srgbClr val="663300"/>
              </a:solidFill>
              <a:cs typeface="Times New Roman" charset="0"/>
            </a:endParaRPr>
          </a:p>
          <a:p>
            <a:r>
              <a:rPr lang="ru-RU" sz="1800">
                <a:solidFill>
                  <a:srgbClr val="663300"/>
                </a:solidFill>
                <a:latin typeface="Garamond" pitchFamily="18" charset="0"/>
                <a:cs typeface="Times New Roman" charset="0"/>
              </a:rPr>
              <a:t>       </a:t>
            </a:r>
            <a:endParaRPr lang="ru-RU" sz="1800">
              <a:solidFill>
                <a:srgbClr val="663300"/>
              </a:solidFill>
              <a:latin typeface="Garamond" pitchFamily="18" charset="0"/>
            </a:endParaRPr>
          </a:p>
          <a:p>
            <a:r>
              <a:rPr lang="ru-RU" sz="1800">
                <a:solidFill>
                  <a:srgbClr val="663300"/>
                </a:solidFill>
                <a:latin typeface="Garamond" pitchFamily="18" charset="0"/>
              </a:rPr>
              <a:t> </a:t>
            </a:r>
            <a:r>
              <a:rPr lang="ru-RU" sz="1800">
                <a:solidFill>
                  <a:srgbClr val="663300"/>
                </a:solidFill>
                <a:latin typeface="Garamond" pitchFamily="18" charset="0"/>
                <a:cs typeface="Times New Roman" charset="0"/>
              </a:rPr>
              <a:t>Живописные произведения создаются на плоскости (бумаге, холсте, дереве, стекле, стене).</a:t>
            </a:r>
            <a:endParaRPr lang="ru-RU" sz="1800">
              <a:solidFill>
                <a:srgbClr val="663300"/>
              </a:solidFill>
              <a:cs typeface="Times New Roman" charset="0"/>
            </a:endParaRPr>
          </a:p>
          <a:p>
            <a:endParaRPr lang="ru-RU" sz="1800">
              <a:solidFill>
                <a:srgbClr val="663300"/>
              </a:solidFill>
            </a:endParaRPr>
          </a:p>
          <a:p>
            <a:endParaRPr lang="ru-RU" sz="1800">
              <a:solidFill>
                <a:srgbClr val="66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04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0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3" grpId="0" autoUpdateAnimBg="0"/>
      <p:bldP spid="60424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0000CC"/>
                </a:solidFill>
                <a:latin typeface="Bookman Old Style" pitchFamily="18" charset="0"/>
              </a:rPr>
              <a:t>СТАНКОВАЯ ЖИВОПИСЬ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z="2400" b="1">
                <a:latin typeface="Garamond" pitchFamily="18" charset="0"/>
              </a:rPr>
              <a:t> </a:t>
            </a:r>
            <a:r>
              <a:rPr lang="ru-RU" sz="2400" b="1">
                <a:solidFill>
                  <a:srgbClr val="663300"/>
                </a:solidFill>
                <a:latin typeface="Garamond" pitchFamily="18" charset="0"/>
                <a:cs typeface="Times New Roman" charset="0"/>
              </a:rPr>
              <a:t>Станковая живопись </a:t>
            </a:r>
            <a:r>
              <a:rPr lang="ru-RU" sz="2400">
                <a:solidFill>
                  <a:srgbClr val="663300"/>
                </a:solidFill>
                <a:latin typeface="Garamond" pitchFamily="18" charset="0"/>
                <a:cs typeface="Times New Roman" charset="0"/>
              </a:rPr>
              <a:t>предназначена только для комнат и залов. Это картины, создаваемые на мольберте (т.е., на «станке»).  </a:t>
            </a:r>
            <a:endParaRPr lang="ru-RU" sz="2400">
              <a:solidFill>
                <a:srgbClr val="663300"/>
              </a:solidFill>
              <a:cs typeface="Times New Roman" charset="0"/>
            </a:endParaRPr>
          </a:p>
          <a:p>
            <a:r>
              <a:rPr lang="ru-RU" sz="2400">
                <a:solidFill>
                  <a:srgbClr val="663300"/>
                </a:solidFill>
                <a:latin typeface="Garamond" pitchFamily="18" charset="0"/>
              </a:rPr>
              <a:t> </a:t>
            </a:r>
            <a:r>
              <a:rPr lang="ru-RU" sz="2400">
                <a:solidFill>
                  <a:srgbClr val="663300"/>
                </a:solidFill>
                <a:latin typeface="Garamond" pitchFamily="18" charset="0"/>
                <a:cs typeface="Times New Roman" charset="0"/>
              </a:rPr>
              <a:t>Эти произведения можно свободно переносить с места на место.</a:t>
            </a:r>
            <a:endParaRPr lang="ru-RU" sz="2400">
              <a:solidFill>
                <a:srgbClr val="663300"/>
              </a:solidFill>
              <a:cs typeface="Times New Roman" charset="0"/>
            </a:endParaRPr>
          </a:p>
          <a:p>
            <a:pPr>
              <a:buFontTx/>
              <a:buNone/>
            </a:pPr>
            <a:endParaRPr lang="ru-RU" sz="2400">
              <a:solidFill>
                <a:srgbClr val="663300"/>
              </a:solidFill>
            </a:endParaRPr>
          </a:p>
        </p:txBody>
      </p:sp>
      <p:pic>
        <p:nvPicPr>
          <p:cNvPr id="61446" name="Picture 6" descr="C:\Мои документы\Мои рисунки\Девочка с персик1.jpg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92650" y="1981200"/>
            <a:ext cx="3721100" cy="4114800"/>
          </a:xfrm>
          <a:noFill/>
          <a:ln/>
        </p:spPr>
      </p:pic>
      <p:sp>
        <p:nvSpPr>
          <p:cNvPr id="61448" name="Text Box 8"/>
          <p:cNvSpPr txBox="1">
            <a:spLocks noChangeArrowheads="1"/>
          </p:cNvSpPr>
          <p:nvPr/>
        </p:nvSpPr>
        <p:spPr bwMode="auto">
          <a:xfrm>
            <a:off x="4572000" y="6096000"/>
            <a:ext cx="41576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0099"/>
                </a:solidFill>
                <a:latin typeface="Garamond" pitchFamily="18" charset="0"/>
              </a:rPr>
              <a:t>В. Серов.</a:t>
            </a:r>
            <a:r>
              <a:rPr lang="ru-RU" sz="2000">
                <a:solidFill>
                  <a:srgbClr val="000099"/>
                </a:solidFill>
                <a:latin typeface="Garamond" pitchFamily="18" charset="0"/>
              </a:rPr>
              <a:t> Девочка с персиками.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4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4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 autoUpdateAnimBg="0"/>
      <p:bldP spid="61443" grpId="0" build="p" autoUpdateAnimBg="0"/>
      <p:bldP spid="61448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0000CC"/>
                </a:solidFill>
                <a:latin typeface="Bookman Old Style" pitchFamily="18" charset="0"/>
              </a:rPr>
              <a:t>МОНУМЕНТАЛЬНАЯ ЖИВОПИСЬ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z="2800" b="1">
                <a:solidFill>
                  <a:srgbClr val="663300"/>
                </a:solidFill>
                <a:latin typeface="Garamond" pitchFamily="18" charset="0"/>
              </a:rPr>
              <a:t> </a:t>
            </a:r>
            <a:r>
              <a:rPr lang="ru-RU" sz="2400" b="1">
                <a:solidFill>
                  <a:srgbClr val="663300"/>
                </a:solidFill>
                <a:latin typeface="Garamond" pitchFamily="18" charset="0"/>
                <a:cs typeface="Times New Roman" charset="0"/>
              </a:rPr>
              <a:t>Монументальная живопись</a:t>
            </a:r>
            <a:r>
              <a:rPr lang="ru-RU" sz="2400">
                <a:solidFill>
                  <a:srgbClr val="663300"/>
                </a:solidFill>
                <a:latin typeface="Garamond" pitchFamily="18" charset="0"/>
                <a:cs typeface="Times New Roman" charset="0"/>
              </a:rPr>
              <a:t> связана с архитектурой. Это большие картины, украшающие строение изнутри и снаружи на стенах, потолках. Это </a:t>
            </a:r>
            <a:r>
              <a:rPr lang="ru-RU" sz="2400" i="1">
                <a:solidFill>
                  <a:srgbClr val="663300"/>
                </a:solidFill>
                <a:latin typeface="Garamond" pitchFamily="18" charset="0"/>
                <a:cs typeface="Times New Roman" charset="0"/>
              </a:rPr>
              <a:t>росписи, фрески, мозаики, витражи.</a:t>
            </a:r>
            <a:endParaRPr lang="ru-RU" sz="2400">
              <a:solidFill>
                <a:srgbClr val="663300"/>
              </a:solidFill>
              <a:latin typeface="Garamond" pitchFamily="18" charset="0"/>
              <a:cs typeface="Times New Roman" charset="0"/>
            </a:endParaRPr>
          </a:p>
          <a:p>
            <a:pPr>
              <a:buFontTx/>
              <a:buNone/>
            </a:pPr>
            <a:endParaRPr lang="ru-RU" sz="2400">
              <a:solidFill>
                <a:srgbClr val="663300"/>
              </a:solidFill>
              <a:latin typeface="Garamond" pitchFamily="18" charset="0"/>
            </a:endParaRPr>
          </a:p>
        </p:txBody>
      </p:sp>
      <p:pic>
        <p:nvPicPr>
          <p:cNvPr id="62471" name="Picture 7" descr="C:\Мои документы\Мои рисунки\Икона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43550" y="2133600"/>
            <a:ext cx="2762250" cy="3886200"/>
          </a:xfrm>
          <a:prstGeom prst="rect">
            <a:avLst/>
          </a:prstGeom>
          <a:noFill/>
        </p:spPr>
      </p:pic>
      <p:sp>
        <p:nvSpPr>
          <p:cNvPr id="62473" name="Text Box 9"/>
          <p:cNvSpPr txBox="1">
            <a:spLocks noChangeArrowheads="1"/>
          </p:cNvSpPr>
          <p:nvPr/>
        </p:nvSpPr>
        <p:spPr bwMode="auto">
          <a:xfrm>
            <a:off x="5470525" y="6043613"/>
            <a:ext cx="30622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/>
              <a:t> </a:t>
            </a:r>
            <a:r>
              <a:rPr lang="ru-RU" sz="2000">
                <a:solidFill>
                  <a:srgbClr val="000099"/>
                </a:solidFill>
                <a:latin typeface="Garamond" pitchFamily="18" charset="0"/>
              </a:rPr>
              <a:t>Богоматерь Владимирская.</a:t>
            </a:r>
          </a:p>
          <a:p>
            <a:endParaRPr lang="ru-RU" sz="2000" b="1">
              <a:solidFill>
                <a:srgbClr val="000099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2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2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 autoUpdateAnimBg="0"/>
      <p:bldP spid="62467" grpId="0" build="p" autoUpdateAnimBg="0"/>
      <p:bldP spid="62473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0000CC"/>
                </a:solidFill>
                <a:latin typeface="Bookman Old Style" pitchFamily="18" charset="0"/>
              </a:rPr>
              <a:t>МИНИАТЮРНАЯ ЖИВОПИСЬ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z="2400" b="1">
                <a:latin typeface="Garamond" pitchFamily="18" charset="0"/>
              </a:rPr>
              <a:t>  </a:t>
            </a:r>
            <a:r>
              <a:rPr lang="ru-RU" sz="2400" b="1">
                <a:solidFill>
                  <a:srgbClr val="663300"/>
                </a:solidFill>
                <a:latin typeface="Garamond" pitchFamily="18" charset="0"/>
                <a:cs typeface="Times New Roman" charset="0"/>
              </a:rPr>
              <a:t>Миниатюрная живопись </a:t>
            </a:r>
            <a:r>
              <a:rPr lang="ru-RU" sz="2400">
                <a:solidFill>
                  <a:srgbClr val="663300"/>
                </a:solidFill>
                <a:latin typeface="Garamond" pitchFamily="18" charset="0"/>
                <a:cs typeface="Times New Roman" charset="0"/>
              </a:rPr>
              <a:t>украшает изделия прикладного искусства, в том числе ювелирные. Это маленькие картины, украшающие рукописные книги, медальоны, часы, вазы, браслеты.</a:t>
            </a:r>
            <a:endParaRPr lang="ru-RU" sz="2400">
              <a:solidFill>
                <a:srgbClr val="663300"/>
              </a:solidFill>
              <a:cs typeface="Times New Roman" charset="0"/>
            </a:endParaRPr>
          </a:p>
          <a:p>
            <a:pPr>
              <a:buFontTx/>
              <a:buNone/>
            </a:pPr>
            <a:endParaRPr lang="ru-RU" sz="2400">
              <a:solidFill>
                <a:srgbClr val="663300"/>
              </a:solidFill>
            </a:endParaRPr>
          </a:p>
        </p:txBody>
      </p:sp>
      <p:pic>
        <p:nvPicPr>
          <p:cNvPr id="63494" name="Picture 6" descr="C:\Мои документы\Мои рисунки\минитатюра1.jpg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76800" y="2133600"/>
            <a:ext cx="3124200" cy="3810000"/>
          </a:xfrm>
          <a:noFill/>
          <a:ln/>
        </p:spPr>
      </p:pic>
      <p:sp>
        <p:nvSpPr>
          <p:cNvPr id="63495" name="Text Box 7"/>
          <p:cNvSpPr txBox="1">
            <a:spLocks noChangeArrowheads="1"/>
          </p:cNvSpPr>
          <p:nvPr/>
        </p:nvSpPr>
        <p:spPr bwMode="auto">
          <a:xfrm>
            <a:off x="4860925" y="5892800"/>
            <a:ext cx="33099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0099"/>
                </a:solidFill>
                <a:latin typeface="Garamond" pitchFamily="18" charset="0"/>
              </a:rPr>
              <a:t>Н. Сулоева.</a:t>
            </a:r>
            <a:r>
              <a:rPr lang="ru-RU" sz="2000">
                <a:solidFill>
                  <a:srgbClr val="000099"/>
                </a:solidFill>
                <a:latin typeface="Garamond" pitchFamily="18" charset="0"/>
              </a:rPr>
              <a:t> Людмила в саду </a:t>
            </a:r>
          </a:p>
          <a:p>
            <a:r>
              <a:rPr lang="ru-RU" sz="2000">
                <a:solidFill>
                  <a:srgbClr val="000099"/>
                </a:solidFill>
                <a:latin typeface="Garamond" pitchFamily="18" charset="0"/>
              </a:rPr>
              <a:t>Черномора.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3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3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 autoUpdateAnimBg="0"/>
      <p:bldP spid="63491" grpId="0" build="p" autoUpdateAnimBg="0"/>
      <p:bldP spid="63495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0000CC"/>
                </a:solidFill>
                <a:latin typeface="Bookman Old Style" pitchFamily="18" charset="0"/>
              </a:rPr>
              <a:t>ДЕКОРАТИВНАЯ ЖИВОПИСЬ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905000"/>
            <a:ext cx="3810000" cy="4114800"/>
          </a:xfrm>
        </p:spPr>
        <p:txBody>
          <a:bodyPr/>
          <a:lstStyle/>
          <a:p>
            <a:r>
              <a:rPr lang="ru-RU" b="1">
                <a:latin typeface="Garamond" pitchFamily="18" charset="0"/>
              </a:rPr>
              <a:t>  </a:t>
            </a:r>
            <a:r>
              <a:rPr lang="ru-RU" sz="2400" b="1">
                <a:solidFill>
                  <a:srgbClr val="663300"/>
                </a:solidFill>
                <a:latin typeface="Garamond" pitchFamily="18" charset="0"/>
                <a:cs typeface="Times New Roman" charset="0"/>
              </a:rPr>
              <a:t>Театрально – декоративная живопись </a:t>
            </a:r>
            <a:r>
              <a:rPr lang="ru-RU" sz="2400">
                <a:solidFill>
                  <a:srgbClr val="663300"/>
                </a:solidFill>
                <a:latin typeface="Garamond" pitchFamily="18" charset="0"/>
                <a:cs typeface="Times New Roman" charset="0"/>
              </a:rPr>
              <a:t>связана с оформлением сцены, с изготовлением декораций</a:t>
            </a:r>
            <a:r>
              <a:rPr lang="ru-RU" sz="2400"/>
              <a:t> </a:t>
            </a:r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b="1">
                <a:latin typeface="Garamond" pitchFamily="18" charset="0"/>
              </a:rPr>
              <a:t>  </a:t>
            </a:r>
            <a:r>
              <a:rPr lang="ru-RU" sz="2400" b="1">
                <a:solidFill>
                  <a:srgbClr val="663300"/>
                </a:solidFill>
                <a:latin typeface="Garamond" pitchFamily="18" charset="0"/>
                <a:cs typeface="Times New Roman" charset="0"/>
              </a:rPr>
              <a:t>Декоративная живопись </a:t>
            </a:r>
            <a:r>
              <a:rPr lang="ru-RU" sz="2400">
                <a:solidFill>
                  <a:srgbClr val="663300"/>
                </a:solidFill>
                <a:latin typeface="Garamond" pitchFamily="18" charset="0"/>
                <a:cs typeface="Times New Roman" charset="0"/>
              </a:rPr>
              <a:t>для украшения зданий в виде красочных панно, а также предметов быта( ларцов, шкатулок, сундуков, посуды).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4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4" grpId="0" autoUpdateAnimBg="0"/>
      <p:bldP spid="64515" grpId="0" build="p" autoUpdateAnimBg="0"/>
      <p:bldP spid="64516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C:\Мои документы\Мои рисунки\Скульптура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V="1">
            <a:off x="3962400" y="533400"/>
            <a:ext cx="4800600" cy="6096000"/>
          </a:xfrm>
          <a:prstGeom prst="rect">
            <a:avLst/>
          </a:prstGeom>
          <a:noFill/>
        </p:spPr>
      </p:pic>
      <p:sp>
        <p:nvSpPr>
          <p:cNvPr id="65539" name="Text Box 3"/>
          <p:cNvSpPr txBox="1">
            <a:spLocks noChangeArrowheads="1"/>
          </p:cNvSpPr>
          <p:nvPr/>
        </p:nvSpPr>
        <p:spPr bwMode="auto">
          <a:xfrm>
            <a:off x="3962400" y="3962400"/>
            <a:ext cx="357981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sz="3600">
              <a:solidFill>
                <a:srgbClr val="CC0000"/>
              </a:solidFill>
              <a:latin typeface="Bookman Old Style" pitchFamily="18" charset="0"/>
            </a:endParaRPr>
          </a:p>
          <a:p>
            <a:r>
              <a:rPr lang="ru-RU" sz="3600">
                <a:solidFill>
                  <a:srgbClr val="CC0000"/>
                </a:solidFill>
                <a:latin typeface="Bookman Old Style" pitchFamily="18" charset="0"/>
              </a:rPr>
              <a:t>СКУЛЬПТУРА</a:t>
            </a:r>
          </a:p>
        </p:txBody>
      </p:sp>
      <p:sp>
        <p:nvSpPr>
          <p:cNvPr id="65540" name="Text Box 4"/>
          <p:cNvSpPr txBox="1">
            <a:spLocks noChangeArrowheads="1"/>
          </p:cNvSpPr>
          <p:nvPr/>
        </p:nvSpPr>
        <p:spPr bwMode="auto">
          <a:xfrm>
            <a:off x="365125" y="661988"/>
            <a:ext cx="3292475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>
                <a:latin typeface="Garamond" pitchFamily="18" charset="0"/>
              </a:rPr>
              <a:t> </a:t>
            </a:r>
            <a:r>
              <a:rPr lang="ru-RU">
                <a:latin typeface="Garamond" pitchFamily="18" charset="0"/>
                <a:cs typeface="Arial" charset="0"/>
              </a:rPr>
              <a:t> </a:t>
            </a:r>
            <a:r>
              <a:rPr lang="ru-RU">
                <a:solidFill>
                  <a:srgbClr val="000099"/>
                </a:solidFill>
                <a:latin typeface="Garamond" pitchFamily="18" charset="0"/>
                <a:cs typeface="Arial" charset="0"/>
              </a:rPr>
              <a:t>« Скулно» (лат.)- «вырезаю», « высекаю». Это </a:t>
            </a:r>
            <a:r>
              <a:rPr lang="ru-RU" b="1">
                <a:solidFill>
                  <a:srgbClr val="000099"/>
                </a:solidFill>
                <a:latin typeface="Garamond" pitchFamily="18" charset="0"/>
                <a:cs typeface="Arial" charset="0"/>
              </a:rPr>
              <a:t>объёмные изображения человека, животного</a:t>
            </a:r>
            <a:r>
              <a:rPr lang="ru-RU">
                <a:solidFill>
                  <a:srgbClr val="000099"/>
                </a:solidFill>
                <a:latin typeface="Garamond" pitchFamily="18" charset="0"/>
                <a:cs typeface="Arial" charset="0"/>
              </a:rPr>
              <a:t>, выполненное в каком – либо материале (дереве, глине, гипсе, камне, металле).</a:t>
            </a:r>
            <a:endParaRPr lang="ru-RU">
              <a:solidFill>
                <a:srgbClr val="000099"/>
              </a:solidFill>
              <a:cs typeface="Times New Roman" charset="0"/>
            </a:endParaRPr>
          </a:p>
          <a:p>
            <a:endParaRPr lang="ru-RU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55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65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9" grpId="0" autoUpdateAnimBg="0"/>
      <p:bldP spid="65540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CC0000"/>
                </a:solidFill>
                <a:latin typeface="Bookman Old Style" pitchFamily="18" charset="0"/>
              </a:rPr>
              <a:t>МОНУМЕНТАЛЬНАЯ СКУЛЬПТУРА</a:t>
            </a: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400" b="1">
                <a:solidFill>
                  <a:srgbClr val="000099"/>
                </a:solidFill>
                <a:latin typeface="Garamond" pitchFamily="18" charset="0"/>
                <a:cs typeface="Arial" charset="0"/>
              </a:rPr>
              <a:t>Монументальная - </a:t>
            </a:r>
            <a:r>
              <a:rPr lang="ru-RU" sz="2400">
                <a:solidFill>
                  <a:srgbClr val="000099"/>
                </a:solidFill>
                <a:latin typeface="Garamond" pitchFamily="18" charset="0"/>
                <a:cs typeface="Arial" charset="0"/>
              </a:rPr>
              <a:t>имеет крупные размеры и формы, потому что размещается на улицах ,в парках, на фасадах домов и в просторных залах (памятники, декоративная скульптура, рельефы).</a:t>
            </a:r>
            <a:endParaRPr lang="ru-RU" sz="2400">
              <a:solidFill>
                <a:srgbClr val="000099"/>
              </a:solidFill>
              <a:cs typeface="Times New Roman" charset="0"/>
            </a:endParaRPr>
          </a:p>
          <a:p>
            <a:pPr>
              <a:buFontTx/>
              <a:buNone/>
            </a:pPr>
            <a:endParaRPr lang="ru-RU" sz="2400">
              <a:solidFill>
                <a:srgbClr val="000099"/>
              </a:solidFill>
            </a:endParaRPr>
          </a:p>
        </p:txBody>
      </p:sp>
      <p:pic>
        <p:nvPicPr>
          <p:cNvPr id="66566" name="Picture 6" descr="C:\Мои документы\Мои рисунки\монументальная скульптура1.jpg"/>
          <p:cNvPicPr>
            <a:picLocks noChangeAspect="1" noChangeArrowheads="1"/>
          </p:cNvPicPr>
          <p:nvPr>
            <p:ph type="clipArt"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17575" y="1981200"/>
            <a:ext cx="3344863" cy="4114800"/>
          </a:xfrm>
          <a:noFill/>
          <a:ln/>
        </p:spPr>
      </p:pic>
      <p:sp>
        <p:nvSpPr>
          <p:cNvPr id="66567" name="Text Box 7"/>
          <p:cNvSpPr txBox="1">
            <a:spLocks noChangeArrowheads="1"/>
          </p:cNvSpPr>
          <p:nvPr/>
        </p:nvSpPr>
        <p:spPr bwMode="auto">
          <a:xfrm>
            <a:off x="762000" y="60960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1800">
              <a:solidFill>
                <a:srgbClr val="000099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66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 autoUpdateAnimBg="0"/>
      <p:bldP spid="66564" grpId="0" build="p" autoUpdateAnimBg="0"/>
      <p:bldP spid="66567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CC0000"/>
                </a:solidFill>
                <a:latin typeface="Bookman Old Style" pitchFamily="18" charset="0"/>
              </a:rPr>
              <a:t>СТАНКОВАЯ СКУЛЬПТУРА</a:t>
            </a:r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1905000"/>
            <a:ext cx="3810000" cy="4114800"/>
          </a:xfrm>
        </p:spPr>
        <p:txBody>
          <a:bodyPr/>
          <a:lstStyle/>
          <a:p>
            <a:r>
              <a:rPr lang="ru-RU" sz="2400" b="1">
                <a:solidFill>
                  <a:srgbClr val="000099"/>
                </a:solidFill>
                <a:latin typeface="Garamond" pitchFamily="18" charset="0"/>
                <a:cs typeface="Arial" charset="0"/>
              </a:rPr>
              <a:t>Станковая </a:t>
            </a:r>
            <a:r>
              <a:rPr lang="ru-RU" sz="2400">
                <a:solidFill>
                  <a:srgbClr val="000099"/>
                </a:solidFill>
                <a:latin typeface="Garamond" pitchFamily="18" charset="0"/>
                <a:cs typeface="Arial" charset="0"/>
              </a:rPr>
              <a:t>по своим размерам не превышает изображаемый предмет. Располагается внутри помещений, в жилых домах, музеях, скверах, парках. Это статуи, портреты, жанровые сцены.</a:t>
            </a:r>
            <a:endParaRPr lang="ru-RU" sz="2400">
              <a:solidFill>
                <a:srgbClr val="000099"/>
              </a:solidFill>
              <a:cs typeface="Times New Roman" charset="0"/>
            </a:endParaRPr>
          </a:p>
          <a:p>
            <a:pPr>
              <a:buFontTx/>
              <a:buNone/>
            </a:pPr>
            <a:endParaRPr lang="ru-RU" sz="2400">
              <a:solidFill>
                <a:srgbClr val="000099"/>
              </a:solidFill>
            </a:endParaRPr>
          </a:p>
        </p:txBody>
      </p:sp>
      <p:pic>
        <p:nvPicPr>
          <p:cNvPr id="67590" name="Picture 6" descr="C:\Мои документы\Мои рисунки\СКУЛЬПТУР1.jpg"/>
          <p:cNvPicPr>
            <a:picLocks noChangeAspect="1" noChangeArrowheads="1"/>
          </p:cNvPicPr>
          <p:nvPr>
            <p:ph type="clipArt"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90600" y="1981200"/>
            <a:ext cx="2960688" cy="4114800"/>
          </a:xfrm>
          <a:noFill/>
          <a:ln/>
        </p:spPr>
      </p:pic>
      <p:sp>
        <p:nvSpPr>
          <p:cNvPr id="67591" name="Text Box 7"/>
          <p:cNvSpPr txBox="1">
            <a:spLocks noChangeArrowheads="1"/>
          </p:cNvSpPr>
          <p:nvPr/>
        </p:nvSpPr>
        <p:spPr bwMode="auto">
          <a:xfrm>
            <a:off x="898525" y="6069013"/>
            <a:ext cx="32639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800">
                <a:solidFill>
                  <a:srgbClr val="000099"/>
                </a:solidFill>
                <a:latin typeface="Garamond" pitchFamily="18" charset="0"/>
              </a:rPr>
              <a:t>Голова мальчика. Древний Рим. </a:t>
            </a:r>
          </a:p>
          <a:p>
            <a:r>
              <a:rPr lang="ru-RU" sz="1800">
                <a:solidFill>
                  <a:srgbClr val="000099"/>
                </a:solidFill>
                <a:latin typeface="Garamond" pitchFamily="18" charset="0"/>
              </a:rPr>
              <a:t>1 в. н. э.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67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" grpId="0" autoUpdateAnimBg="0"/>
      <p:bldP spid="67588" grpId="0" build="p" autoUpdateAnimBg="0"/>
      <p:bldP spid="67591" grpId="0" autoUpdateAnimBg="0"/>
    </p:bldLst>
  </p:timing>
</p:sld>
</file>

<file path=ppt/theme/theme1.xml><?xml version="1.0" encoding="utf-8"?>
<a:theme xmlns:a="http://schemas.openxmlformats.org/drawingml/2006/main" name="Пост-модерн">
  <a:themeElements>
    <a:clrScheme name="Пост-модерн 1">
      <a:dk1>
        <a:srgbClr val="8383AD"/>
      </a:dk1>
      <a:lt1>
        <a:srgbClr val="FEFED6"/>
      </a:lt1>
      <a:dk2>
        <a:srgbClr val="404176"/>
      </a:dk2>
      <a:lt2>
        <a:srgbClr val="969696"/>
      </a:lt2>
      <a:accent1>
        <a:srgbClr val="BABE90"/>
      </a:accent1>
      <a:accent2>
        <a:srgbClr val="666699"/>
      </a:accent2>
      <a:accent3>
        <a:srgbClr val="FEFEE8"/>
      </a:accent3>
      <a:accent4>
        <a:srgbClr val="6F6F93"/>
      </a:accent4>
      <a:accent5>
        <a:srgbClr val="D9DBC6"/>
      </a:accent5>
      <a:accent6>
        <a:srgbClr val="5C5C8A"/>
      </a:accent6>
      <a:hlink>
        <a:srgbClr val="C09E4A"/>
      </a:hlink>
      <a:folHlink>
        <a:srgbClr val="006666"/>
      </a:folHlink>
    </a:clrScheme>
    <a:fontScheme name="Пост-модер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Пост-модерн 1">
        <a:dk1>
          <a:srgbClr val="8383AD"/>
        </a:dk1>
        <a:lt1>
          <a:srgbClr val="FEFED6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EFEE8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ост-модерн 2">
        <a:dk1>
          <a:srgbClr val="8383AD"/>
        </a:dk1>
        <a:lt1>
          <a:srgbClr val="FFFFFF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FFFFF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ост-модерн 3">
        <a:dk1>
          <a:srgbClr val="4D4D4D"/>
        </a:dk1>
        <a:lt1>
          <a:srgbClr val="FFFFFF"/>
        </a:lt1>
        <a:dk2>
          <a:srgbClr val="000000"/>
        </a:dk2>
        <a:lt2>
          <a:srgbClr val="969696"/>
        </a:lt2>
        <a:accent1>
          <a:srgbClr val="DDDDDD"/>
        </a:accent1>
        <a:accent2>
          <a:srgbClr val="5F5F5F"/>
        </a:accent2>
        <a:accent3>
          <a:srgbClr val="FFFFFF"/>
        </a:accent3>
        <a:accent4>
          <a:srgbClr val="404040"/>
        </a:accent4>
        <a:accent5>
          <a:srgbClr val="EBEBEB"/>
        </a:accent5>
        <a:accent6>
          <a:srgbClr val="555555"/>
        </a:accent6>
        <a:hlink>
          <a:srgbClr val="C0C0C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ост-модерн 4">
        <a:dk1>
          <a:srgbClr val="424262"/>
        </a:dk1>
        <a:lt1>
          <a:srgbClr val="FFFFFF"/>
        </a:lt1>
        <a:dk2>
          <a:srgbClr val="22659C"/>
        </a:dk2>
        <a:lt2>
          <a:srgbClr val="A4AEC2"/>
        </a:lt2>
        <a:accent1>
          <a:srgbClr val="B1C7E7"/>
        </a:accent1>
        <a:accent2>
          <a:srgbClr val="494983"/>
        </a:accent2>
        <a:accent3>
          <a:srgbClr val="FFFFFF"/>
        </a:accent3>
        <a:accent4>
          <a:srgbClr val="373753"/>
        </a:accent4>
        <a:accent5>
          <a:srgbClr val="D5E0F1"/>
        </a:accent5>
        <a:accent6>
          <a:srgbClr val="414176"/>
        </a:accent6>
        <a:hlink>
          <a:srgbClr val="6EADC4"/>
        </a:hlink>
        <a:folHlink>
          <a:srgbClr val="3E688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ост-модерн 5">
        <a:dk1>
          <a:srgbClr val="000000"/>
        </a:dk1>
        <a:lt1>
          <a:srgbClr val="FFFFFF"/>
        </a:lt1>
        <a:dk2>
          <a:srgbClr val="404176"/>
        </a:dk2>
        <a:lt2>
          <a:srgbClr val="969696"/>
        </a:lt2>
        <a:accent1>
          <a:srgbClr val="B4CD81"/>
        </a:accent1>
        <a:accent2>
          <a:srgbClr val="717EB5"/>
        </a:accent2>
        <a:accent3>
          <a:srgbClr val="FFFFFF"/>
        </a:accent3>
        <a:accent4>
          <a:srgbClr val="000000"/>
        </a:accent4>
        <a:accent5>
          <a:srgbClr val="D6E3C1"/>
        </a:accent5>
        <a:accent6>
          <a:srgbClr val="6672A4"/>
        </a:accent6>
        <a:hlink>
          <a:srgbClr val="D793C2"/>
        </a:hlink>
        <a:folHlink>
          <a:srgbClr val="8267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ост-модерн 6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B4CD81"/>
        </a:accent1>
        <a:accent2>
          <a:srgbClr val="DEA45E"/>
        </a:accent2>
        <a:accent3>
          <a:srgbClr val="FFFFFF"/>
        </a:accent3>
        <a:accent4>
          <a:srgbClr val="000000"/>
        </a:accent4>
        <a:accent5>
          <a:srgbClr val="D6E3C1"/>
        </a:accent5>
        <a:accent6>
          <a:srgbClr val="C99454"/>
        </a:accent6>
        <a:hlink>
          <a:srgbClr val="D793C2"/>
        </a:hlink>
        <a:folHlink>
          <a:srgbClr val="A08BB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ост-модерн 7">
        <a:dk1>
          <a:srgbClr val="111111"/>
        </a:dk1>
        <a:lt1>
          <a:srgbClr val="FAF5D2"/>
        </a:lt1>
        <a:dk2>
          <a:srgbClr val="4D4D4D"/>
        </a:dk2>
        <a:lt2>
          <a:srgbClr val="D0C59E"/>
        </a:lt2>
        <a:accent1>
          <a:srgbClr val="BABE90"/>
        </a:accent1>
        <a:accent2>
          <a:srgbClr val="666699"/>
        </a:accent2>
        <a:accent3>
          <a:srgbClr val="B2B2B2"/>
        </a:accent3>
        <a:accent4>
          <a:srgbClr val="D6D1B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Designs\Пост-модерн.pot</Template>
  <TotalTime>219</TotalTime>
  <Words>683</Words>
  <Application>Microsoft Office PowerPoint</Application>
  <PresentationFormat>Экран (4:3)</PresentationFormat>
  <Paragraphs>61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8" baseType="lpstr">
      <vt:lpstr>Times New Roman</vt:lpstr>
      <vt:lpstr>Arial</vt:lpstr>
      <vt:lpstr>Wingdings</vt:lpstr>
      <vt:lpstr>Arial Narrow</vt:lpstr>
      <vt:lpstr>Bookman Old Style</vt:lpstr>
      <vt:lpstr>Garamond</vt:lpstr>
      <vt:lpstr>Comic Sans MS</vt:lpstr>
      <vt:lpstr>Symbol</vt:lpstr>
      <vt:lpstr>Пост-модерн</vt:lpstr>
      <vt:lpstr>Слайд 1</vt:lpstr>
      <vt:lpstr>Слайд 2</vt:lpstr>
      <vt:lpstr>СТАНКОВАЯ ЖИВОПИСЬ</vt:lpstr>
      <vt:lpstr>МОНУМЕНТАЛЬНАЯ ЖИВОПИСЬ</vt:lpstr>
      <vt:lpstr>МИНИАТЮРНАЯ ЖИВОПИСЬ</vt:lpstr>
      <vt:lpstr>ДЕКОРАТИВНАЯ ЖИВОПИСЬ</vt:lpstr>
      <vt:lpstr>Слайд 7</vt:lpstr>
      <vt:lpstr>МОНУМЕНТАЛЬНАЯ СКУЛЬПТУРА</vt:lpstr>
      <vt:lpstr>СТАНКОВАЯ СКУЛЬПТУРА</vt:lpstr>
      <vt:lpstr>Слайд 10</vt:lpstr>
      <vt:lpstr>СТАНКОВАЯ ГРАФИКА</vt:lpstr>
      <vt:lpstr>КНИЖНАЯ ГРАФИКА</vt:lpstr>
      <vt:lpstr>ПЛАКАТНАЯ ГРАФИКА</vt:lpstr>
      <vt:lpstr>ПРОМЫШЛЕННАЯ ГРАФИКА</vt:lpstr>
      <vt:lpstr>Слайд 15</vt:lpstr>
      <vt:lpstr>ОБЪЁМНЫЕ СООРУЖЕНИЯ</vt:lpstr>
      <vt:lpstr>ЛАНДШАФТНАЯ АРХИТЕКТУРА</vt:lpstr>
      <vt:lpstr>ГРАДОСТРОИТЕЛЬСТВО</vt:lpstr>
      <vt:lpstr>Слайд 19</vt:lpstr>
    </vt:vector>
  </TitlesOfParts>
  <Company>OEM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 И  ЖАНРЫ ИЗОБРАЗИТЕЛЬНОГО ИСКУССТВА </dc:title>
  <dc:creator>з.к</dc:creator>
  <cp:lastModifiedBy>Admin</cp:lastModifiedBy>
  <cp:revision>8</cp:revision>
  <dcterms:created xsi:type="dcterms:W3CDTF">2003-06-21T17:49:12Z</dcterms:created>
  <dcterms:modified xsi:type="dcterms:W3CDTF">2012-03-01T19:15:56Z</dcterms:modified>
</cp:coreProperties>
</file>