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2"/>
  </p:notesMasterIdLst>
  <p:sldIdLst>
    <p:sldId id="300" r:id="rId2"/>
    <p:sldId id="320" r:id="rId3"/>
    <p:sldId id="301" r:id="rId4"/>
    <p:sldId id="281" r:id="rId5"/>
    <p:sldId id="282" r:id="rId6"/>
    <p:sldId id="283" r:id="rId7"/>
    <p:sldId id="303" r:id="rId8"/>
    <p:sldId id="284" r:id="rId9"/>
    <p:sldId id="286" r:id="rId10"/>
    <p:sldId id="287" r:id="rId11"/>
    <p:sldId id="260" r:id="rId12"/>
    <p:sldId id="261" r:id="rId13"/>
    <p:sldId id="262" r:id="rId14"/>
    <p:sldId id="289" r:id="rId15"/>
    <p:sldId id="293" r:id="rId16"/>
    <p:sldId id="294" r:id="rId17"/>
    <p:sldId id="316" r:id="rId18"/>
    <p:sldId id="318" r:id="rId19"/>
    <p:sldId id="319" r:id="rId20"/>
    <p:sldId id="30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AD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700" autoAdjust="0"/>
  </p:normalViewPr>
  <p:slideViewPr>
    <p:cSldViewPr>
      <p:cViewPr varScale="1">
        <p:scale>
          <a:sx n="106" d="100"/>
          <a:sy n="106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4E6D39-D834-44ED-90B8-7FAFA7A023AD}" type="doc">
      <dgm:prSet loTypeId="urn:microsoft.com/office/officeart/2005/8/layout/equation2" loCatId="process" qsTypeId="urn:microsoft.com/office/officeart/2005/8/quickstyle/simple1" qsCatId="simple" csTypeId="urn:microsoft.com/office/officeart/2005/8/colors/accent0_1" csCatId="mainScheme" phldr="1"/>
      <dgm:spPr/>
    </dgm:pt>
    <dgm:pt modelId="{DC3F4256-63F3-496C-9ABF-42773386E5EE}">
      <dgm:prSet phldrT="[Текст]"/>
      <dgm:spPr/>
      <dgm:t>
        <a:bodyPr/>
        <a:lstStyle/>
        <a:p>
          <a:r>
            <a:rPr lang="ru-RU" dirty="0" smtClean="0"/>
            <a:t>«НАША НОВАЯ ШКОЛА»</a:t>
          </a:r>
          <a:endParaRPr lang="ru-RU" dirty="0"/>
        </a:p>
      </dgm:t>
    </dgm:pt>
    <dgm:pt modelId="{E43675F1-7FAA-4171-8B14-9926A53B9BB7}" type="parTrans" cxnId="{A60E7B8C-160C-4F31-8C2B-9444F903B221}">
      <dgm:prSet/>
      <dgm:spPr/>
      <dgm:t>
        <a:bodyPr/>
        <a:lstStyle/>
        <a:p>
          <a:endParaRPr lang="ru-RU"/>
        </a:p>
      </dgm:t>
    </dgm:pt>
    <dgm:pt modelId="{972C95DF-AF6B-4930-B56F-FD3649D0B24E}" type="sibTrans" cxnId="{A60E7B8C-160C-4F31-8C2B-9444F903B221}">
      <dgm:prSet/>
      <dgm:spPr/>
      <dgm:t>
        <a:bodyPr/>
        <a:lstStyle/>
        <a:p>
          <a:endParaRPr lang="ru-RU"/>
        </a:p>
      </dgm:t>
    </dgm:pt>
    <dgm:pt modelId="{56B6204F-21D7-4A16-95BE-A4CFEE2E07FC}">
      <dgm:prSet phldrT="[Текст]"/>
      <dgm:spPr/>
      <dgm:t>
        <a:bodyPr/>
        <a:lstStyle/>
        <a:p>
          <a:r>
            <a:rPr lang="ru-RU" dirty="0" smtClean="0"/>
            <a:t>ПОСЛАНИЕ ПРЕЗИДЕНТА РФ ФЕДЕРАЛЬНОМУ СОБРАНИЮ</a:t>
          </a:r>
          <a:endParaRPr lang="ru-RU" dirty="0"/>
        </a:p>
      </dgm:t>
    </dgm:pt>
    <dgm:pt modelId="{0F966E1B-8984-4224-8917-0F9E669233A9}" type="parTrans" cxnId="{196F1308-F7E8-4519-AFB3-64DCD6926F67}">
      <dgm:prSet/>
      <dgm:spPr/>
      <dgm:t>
        <a:bodyPr/>
        <a:lstStyle/>
        <a:p>
          <a:endParaRPr lang="ru-RU"/>
        </a:p>
      </dgm:t>
    </dgm:pt>
    <dgm:pt modelId="{87950F74-E6BD-4256-9EF8-E5A005B8D4A0}" type="sibTrans" cxnId="{196F1308-F7E8-4519-AFB3-64DCD6926F67}">
      <dgm:prSet/>
      <dgm:spPr/>
      <dgm:t>
        <a:bodyPr/>
        <a:lstStyle/>
        <a:p>
          <a:endParaRPr lang="ru-RU"/>
        </a:p>
      </dgm:t>
    </dgm:pt>
    <dgm:pt modelId="{A9C98B46-42E8-45C3-9F1A-689C569F0CDE}">
      <dgm:prSet phldrT="[Текст]"/>
      <dgm:spPr/>
      <dgm:t>
        <a:bodyPr/>
        <a:lstStyle/>
        <a:p>
          <a:r>
            <a:rPr lang="ru-RU" dirty="0" smtClean="0"/>
            <a:t>Программа воспитания класса</a:t>
          </a:r>
          <a:endParaRPr lang="ru-RU" dirty="0"/>
        </a:p>
      </dgm:t>
    </dgm:pt>
    <dgm:pt modelId="{578D99D1-8CC6-41DF-A980-215F9AF6C1BF}" type="parTrans" cxnId="{92F5B8F2-E141-437C-94F3-B0633A9CAA5C}">
      <dgm:prSet/>
      <dgm:spPr/>
      <dgm:t>
        <a:bodyPr/>
        <a:lstStyle/>
        <a:p>
          <a:endParaRPr lang="ru-RU"/>
        </a:p>
      </dgm:t>
    </dgm:pt>
    <dgm:pt modelId="{300128DD-2227-4A11-A64F-08ECC83E7E05}" type="sibTrans" cxnId="{92F5B8F2-E141-437C-94F3-B0633A9CAA5C}">
      <dgm:prSet/>
      <dgm:spPr/>
      <dgm:t>
        <a:bodyPr/>
        <a:lstStyle/>
        <a:p>
          <a:endParaRPr lang="ru-RU"/>
        </a:p>
      </dgm:t>
    </dgm:pt>
    <dgm:pt modelId="{4D874D46-076B-4936-8B7B-D6474A9EE935}">
      <dgm:prSet/>
      <dgm:spPr/>
      <dgm:t>
        <a:bodyPr/>
        <a:lstStyle/>
        <a:p>
          <a:r>
            <a:rPr lang="ru-RU" dirty="0" smtClean="0"/>
            <a:t>ФЗ РФ </a:t>
          </a:r>
        </a:p>
        <a:p>
          <a:r>
            <a:rPr lang="ru-RU" dirty="0" smtClean="0"/>
            <a:t>«ОБ ОБРАЗОВАНИИ»</a:t>
          </a:r>
          <a:endParaRPr lang="ru-RU" dirty="0"/>
        </a:p>
      </dgm:t>
    </dgm:pt>
    <dgm:pt modelId="{18639FA9-1E1C-4B08-80D5-506B39F3D1F9}" type="parTrans" cxnId="{8B0F1F9A-20F3-4793-B8C4-BF74776B5D03}">
      <dgm:prSet/>
      <dgm:spPr/>
      <dgm:t>
        <a:bodyPr/>
        <a:lstStyle/>
        <a:p>
          <a:endParaRPr lang="ru-RU"/>
        </a:p>
      </dgm:t>
    </dgm:pt>
    <dgm:pt modelId="{CB4A9D32-9048-44F7-ADDF-68A2A9886D6B}" type="sibTrans" cxnId="{8B0F1F9A-20F3-4793-B8C4-BF74776B5D03}">
      <dgm:prSet/>
      <dgm:spPr/>
      <dgm:t>
        <a:bodyPr/>
        <a:lstStyle/>
        <a:p>
          <a:endParaRPr lang="ru-RU"/>
        </a:p>
      </dgm:t>
    </dgm:pt>
    <dgm:pt modelId="{A97E8926-D35C-4A37-A9BE-3493C5BDE6F1}">
      <dgm:prSet/>
      <dgm:spPr/>
      <dgm:t>
        <a:bodyPr/>
        <a:lstStyle/>
        <a:p>
          <a:r>
            <a:rPr lang="ru-RU" dirty="0" smtClean="0"/>
            <a:t>ПРОГРАММА РАЗВИТИЯ МОУ СОШ № 32</a:t>
          </a:r>
          <a:endParaRPr lang="ru-RU" dirty="0"/>
        </a:p>
      </dgm:t>
    </dgm:pt>
    <dgm:pt modelId="{08611432-844D-4552-9B0C-282BBE54DB04}" type="parTrans" cxnId="{B282A2B4-A5D1-4BF9-8460-FC61415065C0}">
      <dgm:prSet/>
      <dgm:spPr/>
      <dgm:t>
        <a:bodyPr/>
        <a:lstStyle/>
        <a:p>
          <a:endParaRPr lang="ru-RU"/>
        </a:p>
      </dgm:t>
    </dgm:pt>
    <dgm:pt modelId="{B16AADB1-B29C-4637-8130-2CE485421ADD}" type="sibTrans" cxnId="{B282A2B4-A5D1-4BF9-8460-FC61415065C0}">
      <dgm:prSet/>
      <dgm:spPr/>
      <dgm:t>
        <a:bodyPr/>
        <a:lstStyle/>
        <a:p>
          <a:endParaRPr lang="ru-RU"/>
        </a:p>
      </dgm:t>
    </dgm:pt>
    <dgm:pt modelId="{177EF8B0-F064-4B4C-A773-329352AA7602}" type="pres">
      <dgm:prSet presAssocID="{A24E6D39-D834-44ED-90B8-7FAFA7A023AD}" presName="Name0" presStyleCnt="0">
        <dgm:presLayoutVars>
          <dgm:dir/>
          <dgm:resizeHandles val="exact"/>
        </dgm:presLayoutVars>
      </dgm:prSet>
      <dgm:spPr/>
    </dgm:pt>
    <dgm:pt modelId="{FD9533D0-5822-44C1-8DB9-8033E4E81DE8}" type="pres">
      <dgm:prSet presAssocID="{A24E6D39-D834-44ED-90B8-7FAFA7A023AD}" presName="vNodes" presStyleCnt="0"/>
      <dgm:spPr/>
    </dgm:pt>
    <dgm:pt modelId="{53D2EE8B-01AF-4604-BB9E-9A965D171B9A}" type="pres">
      <dgm:prSet presAssocID="{A97E8926-D35C-4A37-A9BE-3493C5BDE6F1}" presName="node" presStyleLbl="node1" presStyleIdx="0" presStyleCnt="5" custScaleX="191095" custScaleY="70681" custLinFactY="236517" custLinFactNeighborX="1443" custLinFactNeighborY="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15599-6F9F-439B-BD0E-F50BB366C25C}" type="pres">
      <dgm:prSet presAssocID="{B16AADB1-B29C-4637-8130-2CE485421ADD}" presName="spacerT" presStyleCnt="0"/>
      <dgm:spPr/>
    </dgm:pt>
    <dgm:pt modelId="{AAF6F92F-CE66-443E-A9D7-8560C6AB849C}" type="pres">
      <dgm:prSet presAssocID="{B16AADB1-B29C-4637-8130-2CE485421ADD}" presName="sibTrans" presStyleLbl="sibTrans2D1" presStyleIdx="0" presStyleCnt="4" custFlipVert="1" custScaleX="45141" custScaleY="22081" custLinFactY="-29724" custLinFactNeighborX="826" custLinFactNeighborY="-100000"/>
      <dgm:spPr/>
      <dgm:t>
        <a:bodyPr/>
        <a:lstStyle/>
        <a:p>
          <a:endParaRPr lang="ru-RU"/>
        </a:p>
      </dgm:t>
    </dgm:pt>
    <dgm:pt modelId="{8B2D6924-9670-4896-88C6-FDBA92D8F2FB}" type="pres">
      <dgm:prSet presAssocID="{B16AADB1-B29C-4637-8130-2CE485421ADD}" presName="spacerB" presStyleCnt="0"/>
      <dgm:spPr/>
    </dgm:pt>
    <dgm:pt modelId="{BD35D092-2DD4-4523-BCF2-33BF4E793F7B}" type="pres">
      <dgm:prSet presAssocID="{4D874D46-076B-4936-8B7B-D6474A9EE935}" presName="node" presStyleLbl="node1" presStyleIdx="1" presStyleCnt="5" custScaleX="195513" custScaleY="43774" custLinFactY="-92713" custLinFactNeighborX="402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B2A934-0B6A-44D6-A6FC-2291EDF1AE57}" type="pres">
      <dgm:prSet presAssocID="{CB4A9D32-9048-44F7-ADDF-68A2A9886D6B}" presName="spacerT" presStyleCnt="0"/>
      <dgm:spPr/>
    </dgm:pt>
    <dgm:pt modelId="{135B7593-FD01-4E08-B0ED-7C4200F7703F}" type="pres">
      <dgm:prSet presAssocID="{CB4A9D32-9048-44F7-ADDF-68A2A9886D6B}" presName="sibTrans" presStyleLbl="sibTrans2D1" presStyleIdx="1" presStyleCnt="4" custScaleX="53306" custScaleY="28604" custLinFactY="-24978" custLinFactNeighborX="9007" custLinFactNeighborY="-100000"/>
      <dgm:spPr/>
      <dgm:t>
        <a:bodyPr/>
        <a:lstStyle/>
        <a:p>
          <a:endParaRPr lang="ru-RU"/>
        </a:p>
      </dgm:t>
    </dgm:pt>
    <dgm:pt modelId="{6AB03698-C548-47C9-B74E-30B8B94C5CCB}" type="pres">
      <dgm:prSet presAssocID="{CB4A9D32-9048-44F7-ADDF-68A2A9886D6B}" presName="spacerB" presStyleCnt="0"/>
      <dgm:spPr/>
    </dgm:pt>
    <dgm:pt modelId="{849A646B-C984-4304-AA60-2C5B1E08AE95}" type="pres">
      <dgm:prSet presAssocID="{DC3F4256-63F3-496C-9ABF-42773386E5EE}" presName="node" presStyleLbl="node1" presStyleIdx="2" presStyleCnt="5" custScaleX="190013" custScaleY="49890" custLinFactY="-96250" custLinFactNeighborX="460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296A8-D638-4E7B-B797-5806D1ED35D2}" type="pres">
      <dgm:prSet presAssocID="{972C95DF-AF6B-4930-B56F-FD3649D0B24E}" presName="spacerT" presStyleCnt="0"/>
      <dgm:spPr/>
    </dgm:pt>
    <dgm:pt modelId="{0C10806E-2D31-4FC8-9FCD-1B5309C904C7}" type="pres">
      <dgm:prSet presAssocID="{972C95DF-AF6B-4930-B56F-FD3649D0B24E}" presName="sibTrans" presStyleLbl="sibTrans2D1" presStyleIdx="2" presStyleCnt="4" custScaleX="66074" custScaleY="36622" custLinFactNeighborX="11292" custLinFactNeighborY="-83788"/>
      <dgm:spPr/>
      <dgm:t>
        <a:bodyPr/>
        <a:lstStyle/>
        <a:p>
          <a:endParaRPr lang="ru-RU"/>
        </a:p>
      </dgm:t>
    </dgm:pt>
    <dgm:pt modelId="{1EF22DD3-2A42-46F9-853A-389E904DD340}" type="pres">
      <dgm:prSet presAssocID="{972C95DF-AF6B-4930-B56F-FD3649D0B24E}" presName="spacerB" presStyleCnt="0"/>
      <dgm:spPr/>
    </dgm:pt>
    <dgm:pt modelId="{5148C034-A259-43B3-B38D-1F088A2548E2}" type="pres">
      <dgm:prSet presAssocID="{56B6204F-21D7-4A16-95BE-A4CFEE2E07FC}" presName="node" presStyleLbl="node1" presStyleIdx="3" presStyleCnt="5" custScaleX="194766" custScaleY="65430" custLinFactY="-100000" custLinFactNeighborX="6983" custLinFactNeighborY="-171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CB119-F99A-4A65-8B67-23CC30A249B7}" type="pres">
      <dgm:prSet presAssocID="{A24E6D39-D834-44ED-90B8-7FAFA7A023AD}" presName="sibTransLast" presStyleLbl="sibTrans2D1" presStyleIdx="3" presStyleCnt="4" custAng="608197" custScaleX="155297" custLinFactNeighborX="-16582" custLinFactNeighborY="-4539"/>
      <dgm:spPr/>
      <dgm:t>
        <a:bodyPr/>
        <a:lstStyle/>
        <a:p>
          <a:endParaRPr lang="ru-RU"/>
        </a:p>
      </dgm:t>
    </dgm:pt>
    <dgm:pt modelId="{E54E01E9-6F14-4585-933C-F9C1A1B49AAE}" type="pres">
      <dgm:prSet presAssocID="{A24E6D39-D834-44ED-90B8-7FAFA7A023AD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B509B814-529F-4467-B4A3-FFCB88FA03CF}" type="pres">
      <dgm:prSet presAssocID="{A24E6D39-D834-44ED-90B8-7FAFA7A023AD}" presName="lastNode" presStyleLbl="node1" presStyleIdx="4" presStyleCnt="5" custLinFactX="67808" custLinFactNeighborX="100000" custLinFactNeighborY="-22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755312-96B1-488D-B4A0-E05C1E01DF20}" type="presOf" srcId="{87950F74-E6BD-4256-9EF8-E5A005B8D4A0}" destId="{E54E01E9-6F14-4585-933C-F9C1A1B49AAE}" srcOrd="1" destOrd="0" presId="urn:microsoft.com/office/officeart/2005/8/layout/equation2"/>
    <dgm:cxn modelId="{8B0F1F9A-20F3-4793-B8C4-BF74776B5D03}" srcId="{A24E6D39-D834-44ED-90B8-7FAFA7A023AD}" destId="{4D874D46-076B-4936-8B7B-D6474A9EE935}" srcOrd="1" destOrd="0" parTransId="{18639FA9-1E1C-4B08-80D5-506B39F3D1F9}" sibTransId="{CB4A9D32-9048-44F7-ADDF-68A2A9886D6B}"/>
    <dgm:cxn modelId="{7B682633-F12A-4758-AE9B-A41BBD6FE106}" type="presOf" srcId="{56B6204F-21D7-4A16-95BE-A4CFEE2E07FC}" destId="{5148C034-A259-43B3-B38D-1F088A2548E2}" srcOrd="0" destOrd="0" presId="urn:microsoft.com/office/officeart/2005/8/layout/equation2"/>
    <dgm:cxn modelId="{AAD1F7EF-D7CD-491A-9026-626E3D1951ED}" type="presOf" srcId="{A9C98B46-42E8-45C3-9F1A-689C569F0CDE}" destId="{B509B814-529F-4467-B4A3-FFCB88FA03CF}" srcOrd="0" destOrd="0" presId="urn:microsoft.com/office/officeart/2005/8/layout/equation2"/>
    <dgm:cxn modelId="{11D05CED-B3A3-44DD-84E8-CDCA82D821F1}" type="presOf" srcId="{B16AADB1-B29C-4637-8130-2CE485421ADD}" destId="{AAF6F92F-CE66-443E-A9D7-8560C6AB849C}" srcOrd="0" destOrd="0" presId="urn:microsoft.com/office/officeart/2005/8/layout/equation2"/>
    <dgm:cxn modelId="{196F1308-F7E8-4519-AFB3-64DCD6926F67}" srcId="{A24E6D39-D834-44ED-90B8-7FAFA7A023AD}" destId="{56B6204F-21D7-4A16-95BE-A4CFEE2E07FC}" srcOrd="3" destOrd="0" parTransId="{0F966E1B-8984-4224-8917-0F9E669233A9}" sibTransId="{87950F74-E6BD-4256-9EF8-E5A005B8D4A0}"/>
    <dgm:cxn modelId="{92F5B8F2-E141-437C-94F3-B0633A9CAA5C}" srcId="{A24E6D39-D834-44ED-90B8-7FAFA7A023AD}" destId="{A9C98B46-42E8-45C3-9F1A-689C569F0CDE}" srcOrd="4" destOrd="0" parTransId="{578D99D1-8CC6-41DF-A980-215F9AF6C1BF}" sibTransId="{300128DD-2227-4A11-A64F-08ECC83E7E05}"/>
    <dgm:cxn modelId="{A60E7B8C-160C-4F31-8C2B-9444F903B221}" srcId="{A24E6D39-D834-44ED-90B8-7FAFA7A023AD}" destId="{DC3F4256-63F3-496C-9ABF-42773386E5EE}" srcOrd="2" destOrd="0" parTransId="{E43675F1-7FAA-4171-8B14-9926A53B9BB7}" sibTransId="{972C95DF-AF6B-4930-B56F-FD3649D0B24E}"/>
    <dgm:cxn modelId="{B538562F-EFF5-4D0C-BBAE-5E80AC23FE15}" type="presOf" srcId="{972C95DF-AF6B-4930-B56F-FD3649D0B24E}" destId="{0C10806E-2D31-4FC8-9FCD-1B5309C904C7}" srcOrd="0" destOrd="0" presId="urn:microsoft.com/office/officeart/2005/8/layout/equation2"/>
    <dgm:cxn modelId="{2E45B835-7DC8-496A-80F8-F4C942B59F1F}" type="presOf" srcId="{CB4A9D32-9048-44F7-ADDF-68A2A9886D6B}" destId="{135B7593-FD01-4E08-B0ED-7C4200F7703F}" srcOrd="0" destOrd="0" presId="urn:microsoft.com/office/officeart/2005/8/layout/equation2"/>
    <dgm:cxn modelId="{B282A2B4-A5D1-4BF9-8460-FC61415065C0}" srcId="{A24E6D39-D834-44ED-90B8-7FAFA7A023AD}" destId="{A97E8926-D35C-4A37-A9BE-3493C5BDE6F1}" srcOrd="0" destOrd="0" parTransId="{08611432-844D-4552-9B0C-282BBE54DB04}" sibTransId="{B16AADB1-B29C-4637-8130-2CE485421ADD}"/>
    <dgm:cxn modelId="{9FEB4E60-033F-4CE3-B176-64F1B9D26BA5}" type="presOf" srcId="{A24E6D39-D834-44ED-90B8-7FAFA7A023AD}" destId="{177EF8B0-F064-4B4C-A773-329352AA7602}" srcOrd="0" destOrd="0" presId="urn:microsoft.com/office/officeart/2005/8/layout/equation2"/>
    <dgm:cxn modelId="{D64BEFA2-813D-499A-97DA-CF28FAD64DAE}" type="presOf" srcId="{87950F74-E6BD-4256-9EF8-E5A005B8D4A0}" destId="{1D8CB119-F99A-4A65-8B67-23CC30A249B7}" srcOrd="0" destOrd="0" presId="urn:microsoft.com/office/officeart/2005/8/layout/equation2"/>
    <dgm:cxn modelId="{848AF66A-B0F0-4EB2-8708-12E4DFEF5426}" type="presOf" srcId="{A97E8926-D35C-4A37-A9BE-3493C5BDE6F1}" destId="{53D2EE8B-01AF-4604-BB9E-9A965D171B9A}" srcOrd="0" destOrd="0" presId="urn:microsoft.com/office/officeart/2005/8/layout/equation2"/>
    <dgm:cxn modelId="{7F1B4C70-5B16-4EFC-AB56-9E8DF51CA433}" type="presOf" srcId="{DC3F4256-63F3-496C-9ABF-42773386E5EE}" destId="{849A646B-C984-4304-AA60-2C5B1E08AE95}" srcOrd="0" destOrd="0" presId="urn:microsoft.com/office/officeart/2005/8/layout/equation2"/>
    <dgm:cxn modelId="{9391FB6E-2AF7-45FA-9293-FC8BAAB47662}" type="presOf" srcId="{4D874D46-076B-4936-8B7B-D6474A9EE935}" destId="{BD35D092-2DD4-4523-BCF2-33BF4E793F7B}" srcOrd="0" destOrd="0" presId="urn:microsoft.com/office/officeart/2005/8/layout/equation2"/>
    <dgm:cxn modelId="{71C40ED0-5298-42EB-BE61-F9EF6774ED50}" type="presParOf" srcId="{177EF8B0-F064-4B4C-A773-329352AA7602}" destId="{FD9533D0-5822-44C1-8DB9-8033E4E81DE8}" srcOrd="0" destOrd="0" presId="urn:microsoft.com/office/officeart/2005/8/layout/equation2"/>
    <dgm:cxn modelId="{956198C8-9A2F-404D-9A6B-9F08E9A072F4}" type="presParOf" srcId="{FD9533D0-5822-44C1-8DB9-8033E4E81DE8}" destId="{53D2EE8B-01AF-4604-BB9E-9A965D171B9A}" srcOrd="0" destOrd="0" presId="urn:microsoft.com/office/officeart/2005/8/layout/equation2"/>
    <dgm:cxn modelId="{E24102F0-B652-4CA7-AE74-DE680F402EC2}" type="presParOf" srcId="{FD9533D0-5822-44C1-8DB9-8033E4E81DE8}" destId="{30515599-6F9F-439B-BD0E-F50BB366C25C}" srcOrd="1" destOrd="0" presId="urn:microsoft.com/office/officeart/2005/8/layout/equation2"/>
    <dgm:cxn modelId="{D0A296DB-25EE-46B6-9AA3-C847AD86F96E}" type="presParOf" srcId="{FD9533D0-5822-44C1-8DB9-8033E4E81DE8}" destId="{AAF6F92F-CE66-443E-A9D7-8560C6AB849C}" srcOrd="2" destOrd="0" presId="urn:microsoft.com/office/officeart/2005/8/layout/equation2"/>
    <dgm:cxn modelId="{9B0A8BA4-FA2B-43DC-852D-5A8A04F215F1}" type="presParOf" srcId="{FD9533D0-5822-44C1-8DB9-8033E4E81DE8}" destId="{8B2D6924-9670-4896-88C6-FDBA92D8F2FB}" srcOrd="3" destOrd="0" presId="urn:microsoft.com/office/officeart/2005/8/layout/equation2"/>
    <dgm:cxn modelId="{791CBF64-9D9D-462C-8907-67F11B505B7D}" type="presParOf" srcId="{FD9533D0-5822-44C1-8DB9-8033E4E81DE8}" destId="{BD35D092-2DD4-4523-BCF2-33BF4E793F7B}" srcOrd="4" destOrd="0" presId="urn:microsoft.com/office/officeart/2005/8/layout/equation2"/>
    <dgm:cxn modelId="{E3BCC1FA-0770-488B-BB4F-2A1E5EF70022}" type="presParOf" srcId="{FD9533D0-5822-44C1-8DB9-8033E4E81DE8}" destId="{CDB2A934-0B6A-44D6-A6FC-2291EDF1AE57}" srcOrd="5" destOrd="0" presId="urn:microsoft.com/office/officeart/2005/8/layout/equation2"/>
    <dgm:cxn modelId="{137600DB-0B15-408A-B173-120D13ECC6C1}" type="presParOf" srcId="{FD9533D0-5822-44C1-8DB9-8033E4E81DE8}" destId="{135B7593-FD01-4E08-B0ED-7C4200F7703F}" srcOrd="6" destOrd="0" presId="urn:microsoft.com/office/officeart/2005/8/layout/equation2"/>
    <dgm:cxn modelId="{70FA1373-2703-4842-8E0D-A164AA0F3E66}" type="presParOf" srcId="{FD9533D0-5822-44C1-8DB9-8033E4E81DE8}" destId="{6AB03698-C548-47C9-B74E-30B8B94C5CCB}" srcOrd="7" destOrd="0" presId="urn:microsoft.com/office/officeart/2005/8/layout/equation2"/>
    <dgm:cxn modelId="{01785E6C-A05F-457E-9378-8A00B06B2A47}" type="presParOf" srcId="{FD9533D0-5822-44C1-8DB9-8033E4E81DE8}" destId="{849A646B-C984-4304-AA60-2C5B1E08AE95}" srcOrd="8" destOrd="0" presId="urn:microsoft.com/office/officeart/2005/8/layout/equation2"/>
    <dgm:cxn modelId="{7DADC872-15E0-4661-8AF1-B588956967B4}" type="presParOf" srcId="{FD9533D0-5822-44C1-8DB9-8033E4E81DE8}" destId="{E36296A8-D638-4E7B-B797-5806D1ED35D2}" srcOrd="9" destOrd="0" presId="urn:microsoft.com/office/officeart/2005/8/layout/equation2"/>
    <dgm:cxn modelId="{E07815F8-E39A-4876-A824-CE0138AF6D2F}" type="presParOf" srcId="{FD9533D0-5822-44C1-8DB9-8033E4E81DE8}" destId="{0C10806E-2D31-4FC8-9FCD-1B5309C904C7}" srcOrd="10" destOrd="0" presId="urn:microsoft.com/office/officeart/2005/8/layout/equation2"/>
    <dgm:cxn modelId="{06B63E7E-6EB6-46A9-9DB5-A6B230592CAE}" type="presParOf" srcId="{FD9533D0-5822-44C1-8DB9-8033E4E81DE8}" destId="{1EF22DD3-2A42-46F9-853A-389E904DD340}" srcOrd="11" destOrd="0" presId="urn:microsoft.com/office/officeart/2005/8/layout/equation2"/>
    <dgm:cxn modelId="{7E677C1F-2B7D-467E-B6C7-72A462E2191B}" type="presParOf" srcId="{FD9533D0-5822-44C1-8DB9-8033E4E81DE8}" destId="{5148C034-A259-43B3-B38D-1F088A2548E2}" srcOrd="12" destOrd="0" presId="urn:microsoft.com/office/officeart/2005/8/layout/equation2"/>
    <dgm:cxn modelId="{E39B03FD-00E2-4C47-875B-417A7E2F3D27}" type="presParOf" srcId="{177EF8B0-F064-4B4C-A773-329352AA7602}" destId="{1D8CB119-F99A-4A65-8B67-23CC30A249B7}" srcOrd="1" destOrd="0" presId="urn:microsoft.com/office/officeart/2005/8/layout/equation2"/>
    <dgm:cxn modelId="{5566214E-D2D5-4C67-903D-9D69EC8E1CB6}" type="presParOf" srcId="{1D8CB119-F99A-4A65-8B67-23CC30A249B7}" destId="{E54E01E9-6F14-4585-933C-F9C1A1B49AAE}" srcOrd="0" destOrd="0" presId="urn:microsoft.com/office/officeart/2005/8/layout/equation2"/>
    <dgm:cxn modelId="{C796B14E-FFC7-4950-82F0-850187FA508A}" type="presParOf" srcId="{177EF8B0-F064-4B4C-A773-329352AA7602}" destId="{B509B814-529F-4467-B4A3-FFCB88FA03C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9DFE2C-F018-4A79-9350-C104D9DAE726}" type="doc">
      <dgm:prSet loTypeId="urn:microsoft.com/office/officeart/2005/8/layout/balance1" loCatId="relationship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E2EBFD5-D0E7-4FC1-BA5C-E99E7A522D88}">
      <dgm:prSet phldrT="[Текст]"/>
      <dgm:spPr/>
      <dgm:t>
        <a:bodyPr/>
        <a:lstStyle/>
        <a:p>
          <a:r>
            <a:rPr lang="ru-RU" dirty="0" smtClean="0"/>
            <a:t>Сформированные личностные качества</a:t>
          </a:r>
          <a:endParaRPr lang="ru-RU" dirty="0"/>
        </a:p>
      </dgm:t>
    </dgm:pt>
    <dgm:pt modelId="{01D7BFDC-B78A-454E-BD68-AEEB6411F494}" type="parTrans" cxnId="{C6A88105-FD7D-4E41-912B-EC8894F8FF71}">
      <dgm:prSet/>
      <dgm:spPr/>
      <dgm:t>
        <a:bodyPr/>
        <a:lstStyle/>
        <a:p>
          <a:endParaRPr lang="ru-RU"/>
        </a:p>
      </dgm:t>
    </dgm:pt>
    <dgm:pt modelId="{1433A1F7-31D8-4061-98D3-29E00CE8C585}" type="sibTrans" cxnId="{C6A88105-FD7D-4E41-912B-EC8894F8FF71}">
      <dgm:prSet/>
      <dgm:spPr/>
      <dgm:t>
        <a:bodyPr/>
        <a:lstStyle/>
        <a:p>
          <a:endParaRPr lang="ru-RU"/>
        </a:p>
      </dgm:t>
    </dgm:pt>
    <dgm:pt modelId="{3DDE9F36-449E-4DE3-8299-C537A032FCC3}">
      <dgm:prSet phldrT="[Текст]"/>
      <dgm:spPr/>
      <dgm:t>
        <a:bodyPr/>
        <a:lstStyle/>
        <a:p>
          <a:r>
            <a:rPr lang="ru-RU" dirty="0" smtClean="0"/>
            <a:t>отзывчивы</a:t>
          </a:r>
          <a:endParaRPr lang="ru-RU" dirty="0"/>
        </a:p>
      </dgm:t>
    </dgm:pt>
    <dgm:pt modelId="{CF0BAF08-ADDB-4935-A679-7CE73948927A}" type="parTrans" cxnId="{C2FFDA36-9D89-40F1-80EC-0EDE8EF06041}">
      <dgm:prSet/>
      <dgm:spPr/>
      <dgm:t>
        <a:bodyPr/>
        <a:lstStyle/>
        <a:p>
          <a:endParaRPr lang="ru-RU"/>
        </a:p>
      </dgm:t>
    </dgm:pt>
    <dgm:pt modelId="{F98372A0-3D0D-4B0F-9C4E-4F1C36DA97D4}" type="sibTrans" cxnId="{C2FFDA36-9D89-40F1-80EC-0EDE8EF06041}">
      <dgm:prSet/>
      <dgm:spPr/>
      <dgm:t>
        <a:bodyPr/>
        <a:lstStyle/>
        <a:p>
          <a:endParaRPr lang="ru-RU"/>
        </a:p>
      </dgm:t>
    </dgm:pt>
    <dgm:pt modelId="{042DFF88-C42C-4A70-8766-7407F76293D7}">
      <dgm:prSet phldrT="[Текст]"/>
      <dgm:spPr/>
      <dgm:t>
        <a:bodyPr/>
        <a:lstStyle/>
        <a:p>
          <a:r>
            <a:rPr lang="ru-RU" dirty="0" smtClean="0"/>
            <a:t> активны</a:t>
          </a:r>
          <a:endParaRPr lang="ru-RU" dirty="0"/>
        </a:p>
      </dgm:t>
    </dgm:pt>
    <dgm:pt modelId="{AEC29C0D-7268-4594-A0C7-585AD0942854}" type="parTrans" cxnId="{8907C241-1E34-46EA-9233-2E10DEB2D0AD}">
      <dgm:prSet/>
      <dgm:spPr/>
      <dgm:t>
        <a:bodyPr/>
        <a:lstStyle/>
        <a:p>
          <a:endParaRPr lang="ru-RU"/>
        </a:p>
      </dgm:t>
    </dgm:pt>
    <dgm:pt modelId="{A29B9058-D094-4F57-B57B-D2F7CF071212}" type="sibTrans" cxnId="{8907C241-1E34-46EA-9233-2E10DEB2D0AD}">
      <dgm:prSet/>
      <dgm:spPr/>
      <dgm:t>
        <a:bodyPr/>
        <a:lstStyle/>
        <a:p>
          <a:endParaRPr lang="ru-RU"/>
        </a:p>
      </dgm:t>
    </dgm:pt>
    <dgm:pt modelId="{3258556E-F5E5-4378-A107-A70C3F6AEE9C}">
      <dgm:prSet phldrT="[Текст]"/>
      <dgm:spPr/>
      <dgm:t>
        <a:bodyPr/>
        <a:lstStyle/>
        <a:p>
          <a:r>
            <a:rPr lang="ru-RU" dirty="0" smtClean="0"/>
            <a:t>Недостаточно сформированные личностные качества</a:t>
          </a:r>
          <a:endParaRPr lang="ru-RU" dirty="0"/>
        </a:p>
      </dgm:t>
    </dgm:pt>
    <dgm:pt modelId="{DDD41681-AAB3-4DCE-924D-B94682F13668}" type="parTrans" cxnId="{CC1B1045-46F2-400A-BC2C-8C1E6F5A6915}">
      <dgm:prSet/>
      <dgm:spPr/>
      <dgm:t>
        <a:bodyPr/>
        <a:lstStyle/>
        <a:p>
          <a:endParaRPr lang="ru-RU"/>
        </a:p>
      </dgm:t>
    </dgm:pt>
    <dgm:pt modelId="{1EAE3EFA-4D3B-4D88-B436-02117A05DED7}" type="sibTrans" cxnId="{CC1B1045-46F2-400A-BC2C-8C1E6F5A6915}">
      <dgm:prSet/>
      <dgm:spPr/>
      <dgm:t>
        <a:bodyPr/>
        <a:lstStyle/>
        <a:p>
          <a:endParaRPr lang="ru-RU"/>
        </a:p>
      </dgm:t>
    </dgm:pt>
    <dgm:pt modelId="{C2408CA0-ED2B-4D9D-8D5D-DFB65A16DB2B}">
      <dgm:prSet phldrT="[Текст]"/>
      <dgm:spPr/>
      <dgm:t>
        <a:bodyPr/>
        <a:lstStyle/>
        <a:p>
          <a:r>
            <a:rPr lang="ru-RU" dirty="0" smtClean="0"/>
            <a:t>Несдержанны по отношению к друг другу</a:t>
          </a:r>
          <a:endParaRPr lang="ru-RU" dirty="0"/>
        </a:p>
      </dgm:t>
    </dgm:pt>
    <dgm:pt modelId="{721767C5-FC7C-47E3-AEF8-DC50BC81D8E7}" type="parTrans" cxnId="{BE53ABB6-A212-426C-9D33-3D4CD8E6CBB1}">
      <dgm:prSet/>
      <dgm:spPr/>
      <dgm:t>
        <a:bodyPr/>
        <a:lstStyle/>
        <a:p>
          <a:endParaRPr lang="ru-RU"/>
        </a:p>
      </dgm:t>
    </dgm:pt>
    <dgm:pt modelId="{521C387D-4A3E-4BD2-ADF5-88DEAE51A500}" type="sibTrans" cxnId="{BE53ABB6-A212-426C-9D33-3D4CD8E6CBB1}">
      <dgm:prSet/>
      <dgm:spPr/>
      <dgm:t>
        <a:bodyPr/>
        <a:lstStyle/>
        <a:p>
          <a:endParaRPr lang="ru-RU"/>
        </a:p>
      </dgm:t>
    </dgm:pt>
    <dgm:pt modelId="{700973D2-92A1-4594-913F-869BABBDCE99}">
      <dgm:prSet phldrT="[Текст]"/>
      <dgm:spPr/>
      <dgm:t>
        <a:bodyPr/>
        <a:lstStyle/>
        <a:p>
          <a:r>
            <a:rPr lang="ru-RU" dirty="0" smtClean="0"/>
            <a:t>быстро теряют интерес к начатому делу</a:t>
          </a:r>
          <a:endParaRPr lang="ru-RU" dirty="0"/>
        </a:p>
      </dgm:t>
    </dgm:pt>
    <dgm:pt modelId="{9A328DC0-F37B-4B47-9732-4792EAFECF82}" type="parTrans" cxnId="{29920D1E-BA36-4EC4-962A-B5A365804406}">
      <dgm:prSet/>
      <dgm:spPr/>
      <dgm:t>
        <a:bodyPr/>
        <a:lstStyle/>
        <a:p>
          <a:endParaRPr lang="ru-RU"/>
        </a:p>
      </dgm:t>
    </dgm:pt>
    <dgm:pt modelId="{70923B0F-7981-44C7-8911-A4A6A2E9ED77}" type="sibTrans" cxnId="{29920D1E-BA36-4EC4-962A-B5A365804406}">
      <dgm:prSet/>
      <dgm:spPr/>
      <dgm:t>
        <a:bodyPr/>
        <a:lstStyle/>
        <a:p>
          <a:endParaRPr lang="ru-RU"/>
        </a:p>
      </dgm:t>
    </dgm:pt>
    <dgm:pt modelId="{2B12A2A8-76B1-4CE0-80B8-7367A4514FD0}">
      <dgm:prSet phldrT="[Текст]"/>
      <dgm:spPr/>
      <dgm:t>
        <a:bodyPr/>
        <a:lstStyle/>
        <a:p>
          <a:r>
            <a:rPr lang="ru-RU" dirty="0" smtClean="0"/>
            <a:t>неинициативны</a:t>
          </a:r>
          <a:endParaRPr lang="ru-RU" dirty="0"/>
        </a:p>
      </dgm:t>
    </dgm:pt>
    <dgm:pt modelId="{5E29E396-8AA9-4AB6-AFD0-1AEA4126F39B}" type="parTrans" cxnId="{DE266CCD-6328-42ED-8D72-7733E513F62E}">
      <dgm:prSet/>
      <dgm:spPr/>
      <dgm:t>
        <a:bodyPr/>
        <a:lstStyle/>
        <a:p>
          <a:endParaRPr lang="ru-RU"/>
        </a:p>
      </dgm:t>
    </dgm:pt>
    <dgm:pt modelId="{7EA0B1A2-CCA3-4701-AF88-A4436C913970}" type="sibTrans" cxnId="{DE266CCD-6328-42ED-8D72-7733E513F62E}">
      <dgm:prSet/>
      <dgm:spPr/>
      <dgm:t>
        <a:bodyPr/>
        <a:lstStyle/>
        <a:p>
          <a:endParaRPr lang="ru-RU"/>
        </a:p>
      </dgm:t>
    </dgm:pt>
    <dgm:pt modelId="{C7DE45BC-3E16-4B1F-ADEA-44C29C4467AA}" type="pres">
      <dgm:prSet presAssocID="{7F9DFE2C-F018-4A79-9350-C104D9DAE726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1FAA3E-F710-4BF9-BE26-DC5EA775330B}" type="pres">
      <dgm:prSet presAssocID="{7F9DFE2C-F018-4A79-9350-C104D9DAE726}" presName="dummyMaxCanvas" presStyleCnt="0"/>
      <dgm:spPr/>
    </dgm:pt>
    <dgm:pt modelId="{7FFB6BAF-D2F6-46DA-8B32-9FB9E841B2F2}" type="pres">
      <dgm:prSet presAssocID="{7F9DFE2C-F018-4A79-9350-C104D9DAE726}" presName="parentComposite" presStyleCnt="0"/>
      <dgm:spPr/>
    </dgm:pt>
    <dgm:pt modelId="{041B1A11-7C29-4F91-ABA6-70D6B58A0B2E}" type="pres">
      <dgm:prSet presAssocID="{7F9DFE2C-F018-4A79-9350-C104D9DAE726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DCC16189-47C9-4F89-9332-B40B175A5E86}" type="pres">
      <dgm:prSet presAssocID="{7F9DFE2C-F018-4A79-9350-C104D9DAE726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B77A13AA-39A6-458E-9894-8B03EFCB5541}" type="pres">
      <dgm:prSet presAssocID="{7F9DFE2C-F018-4A79-9350-C104D9DAE726}" presName="childrenComposite" presStyleCnt="0"/>
      <dgm:spPr/>
    </dgm:pt>
    <dgm:pt modelId="{A99C3465-ED32-4D4C-A911-9DDEE735AA2C}" type="pres">
      <dgm:prSet presAssocID="{7F9DFE2C-F018-4A79-9350-C104D9DAE726}" presName="dummyMaxCanvas_ChildArea" presStyleCnt="0"/>
      <dgm:spPr/>
    </dgm:pt>
    <dgm:pt modelId="{C51DFD34-2D45-4CEF-8398-818A2608CACE}" type="pres">
      <dgm:prSet presAssocID="{7F9DFE2C-F018-4A79-9350-C104D9DAE726}" presName="fulcrum" presStyleLbl="alignAccFollowNode1" presStyleIdx="2" presStyleCnt="4"/>
      <dgm:spPr/>
    </dgm:pt>
    <dgm:pt modelId="{56B4FDFC-9C93-4C25-A1B0-FA50FD8544A8}" type="pres">
      <dgm:prSet presAssocID="{7F9DFE2C-F018-4A79-9350-C104D9DAE726}" presName="balance_23" presStyleLbl="alignAccFollowNode1" presStyleIdx="3" presStyleCnt="4">
        <dgm:presLayoutVars>
          <dgm:bulletEnabled val="1"/>
        </dgm:presLayoutVars>
      </dgm:prSet>
      <dgm:spPr/>
    </dgm:pt>
    <dgm:pt modelId="{482D2BFA-2E6D-4FF5-9B24-2B77C7DC0CDF}" type="pres">
      <dgm:prSet presAssocID="{7F9DFE2C-F018-4A79-9350-C104D9DAE726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8C3AD-495A-4C4A-9A83-30E6E19653A7}" type="pres">
      <dgm:prSet presAssocID="{7F9DFE2C-F018-4A79-9350-C104D9DAE726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4304E9-9A7E-4BBC-B2FA-8085195CA5B2}" type="pres">
      <dgm:prSet presAssocID="{7F9DFE2C-F018-4A79-9350-C104D9DAE726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76464-E5E4-40E0-BC7F-F36D60703DDB}" type="pres">
      <dgm:prSet presAssocID="{7F9DFE2C-F018-4A79-9350-C104D9DAE726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BB7B10-F6B2-49EA-B08B-97B54B4A21B6}" type="pres">
      <dgm:prSet presAssocID="{7F9DFE2C-F018-4A79-9350-C104D9DAE726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920D1E-BA36-4EC4-962A-B5A365804406}" srcId="{3258556E-F5E5-4378-A107-A70C3F6AEE9C}" destId="{700973D2-92A1-4594-913F-869BABBDCE99}" srcOrd="1" destOrd="0" parTransId="{9A328DC0-F37B-4B47-9732-4792EAFECF82}" sibTransId="{70923B0F-7981-44C7-8911-A4A6A2E9ED77}"/>
    <dgm:cxn modelId="{CC1B1045-46F2-400A-BC2C-8C1E6F5A6915}" srcId="{7F9DFE2C-F018-4A79-9350-C104D9DAE726}" destId="{3258556E-F5E5-4378-A107-A70C3F6AEE9C}" srcOrd="1" destOrd="0" parTransId="{DDD41681-AAB3-4DCE-924D-B94682F13668}" sibTransId="{1EAE3EFA-4D3B-4D88-B436-02117A05DED7}"/>
    <dgm:cxn modelId="{B45DEE79-5DA6-4E76-A1EC-E77FC57DAC3B}" type="presOf" srcId="{C2408CA0-ED2B-4D9D-8D5D-DFB65A16DB2B}" destId="{482D2BFA-2E6D-4FF5-9B24-2B77C7DC0CDF}" srcOrd="0" destOrd="0" presId="urn:microsoft.com/office/officeart/2005/8/layout/balance1"/>
    <dgm:cxn modelId="{C2FFDA36-9D89-40F1-80EC-0EDE8EF06041}" srcId="{AE2EBFD5-D0E7-4FC1-BA5C-E99E7A522D88}" destId="{3DDE9F36-449E-4DE3-8299-C537A032FCC3}" srcOrd="0" destOrd="0" parTransId="{CF0BAF08-ADDB-4935-A679-7CE73948927A}" sibTransId="{F98372A0-3D0D-4B0F-9C4E-4F1C36DA97D4}"/>
    <dgm:cxn modelId="{900E245A-57A3-43A8-8AB6-7CCFCAE26AF0}" type="presOf" srcId="{AE2EBFD5-D0E7-4FC1-BA5C-E99E7A522D88}" destId="{041B1A11-7C29-4F91-ABA6-70D6B58A0B2E}" srcOrd="0" destOrd="0" presId="urn:microsoft.com/office/officeart/2005/8/layout/balance1"/>
    <dgm:cxn modelId="{92A39D8F-6042-4581-9950-1D447221EEDA}" type="presOf" srcId="{7F9DFE2C-F018-4A79-9350-C104D9DAE726}" destId="{C7DE45BC-3E16-4B1F-ADEA-44C29C4467AA}" srcOrd="0" destOrd="0" presId="urn:microsoft.com/office/officeart/2005/8/layout/balance1"/>
    <dgm:cxn modelId="{8907C241-1E34-46EA-9233-2E10DEB2D0AD}" srcId="{AE2EBFD5-D0E7-4FC1-BA5C-E99E7A522D88}" destId="{042DFF88-C42C-4A70-8766-7407F76293D7}" srcOrd="1" destOrd="0" parTransId="{AEC29C0D-7268-4594-A0C7-585AD0942854}" sibTransId="{A29B9058-D094-4F57-B57B-D2F7CF071212}"/>
    <dgm:cxn modelId="{074B5461-4CB9-470F-83EB-9728FC5073C1}" type="presOf" srcId="{042DFF88-C42C-4A70-8766-7407F76293D7}" destId="{9BBB7B10-F6B2-49EA-B08B-97B54B4A21B6}" srcOrd="0" destOrd="0" presId="urn:microsoft.com/office/officeart/2005/8/layout/balance1"/>
    <dgm:cxn modelId="{B214E915-3E02-4107-A104-4FDADFFA81BA}" type="presOf" srcId="{3258556E-F5E5-4378-A107-A70C3F6AEE9C}" destId="{DCC16189-47C9-4F89-9332-B40B175A5E86}" srcOrd="0" destOrd="0" presId="urn:microsoft.com/office/officeart/2005/8/layout/balance1"/>
    <dgm:cxn modelId="{B6178D2D-7BAF-45BF-A0A1-6BE8390F0D36}" type="presOf" srcId="{3DDE9F36-449E-4DE3-8299-C537A032FCC3}" destId="{0BD76464-E5E4-40E0-BC7F-F36D60703DDB}" srcOrd="0" destOrd="0" presId="urn:microsoft.com/office/officeart/2005/8/layout/balance1"/>
    <dgm:cxn modelId="{C6A88105-FD7D-4E41-912B-EC8894F8FF71}" srcId="{7F9DFE2C-F018-4A79-9350-C104D9DAE726}" destId="{AE2EBFD5-D0E7-4FC1-BA5C-E99E7A522D88}" srcOrd="0" destOrd="0" parTransId="{01D7BFDC-B78A-454E-BD68-AEEB6411F494}" sibTransId="{1433A1F7-31D8-4061-98D3-29E00CE8C585}"/>
    <dgm:cxn modelId="{DE266CCD-6328-42ED-8D72-7733E513F62E}" srcId="{3258556E-F5E5-4378-A107-A70C3F6AEE9C}" destId="{2B12A2A8-76B1-4CE0-80B8-7367A4514FD0}" srcOrd="2" destOrd="0" parTransId="{5E29E396-8AA9-4AB6-AFD0-1AEA4126F39B}" sibTransId="{7EA0B1A2-CCA3-4701-AF88-A4436C913970}"/>
    <dgm:cxn modelId="{BE53ABB6-A212-426C-9D33-3D4CD8E6CBB1}" srcId="{3258556E-F5E5-4378-A107-A70C3F6AEE9C}" destId="{C2408CA0-ED2B-4D9D-8D5D-DFB65A16DB2B}" srcOrd="0" destOrd="0" parTransId="{721767C5-FC7C-47E3-AEF8-DC50BC81D8E7}" sibTransId="{521C387D-4A3E-4BD2-ADF5-88DEAE51A500}"/>
    <dgm:cxn modelId="{158FF05F-B9B0-4862-A3B0-028914C235FE}" type="presOf" srcId="{2B12A2A8-76B1-4CE0-80B8-7367A4514FD0}" destId="{314304E9-9A7E-4BBC-B2FA-8085195CA5B2}" srcOrd="0" destOrd="0" presId="urn:microsoft.com/office/officeart/2005/8/layout/balance1"/>
    <dgm:cxn modelId="{181D6742-2CE3-40DD-9A2B-5BCE48AFCE91}" type="presOf" srcId="{700973D2-92A1-4594-913F-869BABBDCE99}" destId="{C318C3AD-495A-4C4A-9A83-30E6E19653A7}" srcOrd="0" destOrd="0" presId="urn:microsoft.com/office/officeart/2005/8/layout/balance1"/>
    <dgm:cxn modelId="{F6E4F581-F6DE-4B94-AC1A-5E3EB756D953}" type="presParOf" srcId="{C7DE45BC-3E16-4B1F-ADEA-44C29C4467AA}" destId="{2E1FAA3E-F710-4BF9-BE26-DC5EA775330B}" srcOrd="0" destOrd="0" presId="urn:microsoft.com/office/officeart/2005/8/layout/balance1"/>
    <dgm:cxn modelId="{4E90268B-59FB-42D1-8A7D-324413F4F6B4}" type="presParOf" srcId="{C7DE45BC-3E16-4B1F-ADEA-44C29C4467AA}" destId="{7FFB6BAF-D2F6-46DA-8B32-9FB9E841B2F2}" srcOrd="1" destOrd="0" presId="urn:microsoft.com/office/officeart/2005/8/layout/balance1"/>
    <dgm:cxn modelId="{D7C17397-8B6A-4E38-AA22-DEF945CF5D01}" type="presParOf" srcId="{7FFB6BAF-D2F6-46DA-8B32-9FB9E841B2F2}" destId="{041B1A11-7C29-4F91-ABA6-70D6B58A0B2E}" srcOrd="0" destOrd="0" presId="urn:microsoft.com/office/officeart/2005/8/layout/balance1"/>
    <dgm:cxn modelId="{76832DF5-14B1-4A96-A5A2-69155A6294E3}" type="presParOf" srcId="{7FFB6BAF-D2F6-46DA-8B32-9FB9E841B2F2}" destId="{DCC16189-47C9-4F89-9332-B40B175A5E86}" srcOrd="1" destOrd="0" presId="urn:microsoft.com/office/officeart/2005/8/layout/balance1"/>
    <dgm:cxn modelId="{9726289F-B44D-4E60-BBAA-9C33980B56AC}" type="presParOf" srcId="{C7DE45BC-3E16-4B1F-ADEA-44C29C4467AA}" destId="{B77A13AA-39A6-458E-9894-8B03EFCB5541}" srcOrd="2" destOrd="0" presId="urn:microsoft.com/office/officeart/2005/8/layout/balance1"/>
    <dgm:cxn modelId="{7FE9A0E9-1CEB-42A7-91D6-819F848020B9}" type="presParOf" srcId="{B77A13AA-39A6-458E-9894-8B03EFCB5541}" destId="{A99C3465-ED32-4D4C-A911-9DDEE735AA2C}" srcOrd="0" destOrd="0" presId="urn:microsoft.com/office/officeart/2005/8/layout/balance1"/>
    <dgm:cxn modelId="{FE7F5A22-E384-47C5-9A8A-CFB0AD0E79C0}" type="presParOf" srcId="{B77A13AA-39A6-458E-9894-8B03EFCB5541}" destId="{C51DFD34-2D45-4CEF-8398-818A2608CACE}" srcOrd="1" destOrd="0" presId="urn:microsoft.com/office/officeart/2005/8/layout/balance1"/>
    <dgm:cxn modelId="{4C71DACA-84FE-493D-8748-AB6A9F95C45B}" type="presParOf" srcId="{B77A13AA-39A6-458E-9894-8B03EFCB5541}" destId="{56B4FDFC-9C93-4C25-A1B0-FA50FD8544A8}" srcOrd="2" destOrd="0" presId="urn:microsoft.com/office/officeart/2005/8/layout/balance1"/>
    <dgm:cxn modelId="{B02C2ED9-5949-4EED-A71F-92F82B5B55E4}" type="presParOf" srcId="{B77A13AA-39A6-458E-9894-8B03EFCB5541}" destId="{482D2BFA-2E6D-4FF5-9B24-2B77C7DC0CDF}" srcOrd="3" destOrd="0" presId="urn:microsoft.com/office/officeart/2005/8/layout/balance1"/>
    <dgm:cxn modelId="{CA32B81D-6C6E-4CD6-9A0B-DA5D556EC38C}" type="presParOf" srcId="{B77A13AA-39A6-458E-9894-8B03EFCB5541}" destId="{C318C3AD-495A-4C4A-9A83-30E6E19653A7}" srcOrd="4" destOrd="0" presId="urn:microsoft.com/office/officeart/2005/8/layout/balance1"/>
    <dgm:cxn modelId="{29C46732-A49F-4470-A338-498F749AA189}" type="presParOf" srcId="{B77A13AA-39A6-458E-9894-8B03EFCB5541}" destId="{314304E9-9A7E-4BBC-B2FA-8085195CA5B2}" srcOrd="5" destOrd="0" presId="urn:microsoft.com/office/officeart/2005/8/layout/balance1"/>
    <dgm:cxn modelId="{E306D26D-BBC7-4A53-99D3-D94EAA65EB63}" type="presParOf" srcId="{B77A13AA-39A6-458E-9894-8B03EFCB5541}" destId="{0BD76464-E5E4-40E0-BC7F-F36D60703DDB}" srcOrd="6" destOrd="0" presId="urn:microsoft.com/office/officeart/2005/8/layout/balance1"/>
    <dgm:cxn modelId="{16100680-EC87-4C06-A1B2-DDED56813AFD}" type="presParOf" srcId="{B77A13AA-39A6-458E-9894-8B03EFCB5541}" destId="{9BBB7B10-F6B2-49EA-B08B-97B54B4A21B6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095A6A-BA38-4B9C-B5C8-B18A0F65A58E}" type="doc">
      <dgm:prSet loTypeId="urn:microsoft.com/office/officeart/2005/8/layout/arrow2" loCatId="process" qsTypeId="urn:microsoft.com/office/officeart/2005/8/quickstyle/simple1" qsCatId="simple" csTypeId="urn:microsoft.com/office/officeart/2005/8/colors/accent5_1" csCatId="accent5" phldr="1"/>
      <dgm:spPr/>
    </dgm:pt>
    <dgm:pt modelId="{8D5DF67F-9C4A-4326-9A40-C6BE997CC142}">
      <dgm:prSet phldrT="[Текст]"/>
      <dgm:spPr/>
      <dgm:t>
        <a:bodyPr/>
        <a:lstStyle/>
        <a:p>
          <a:r>
            <a:rPr lang="ru-RU" dirty="0" smtClean="0"/>
            <a:t>5 класс «Наш класс. Законы жизни»</a:t>
          </a:r>
          <a:endParaRPr lang="ru-RU" dirty="0"/>
        </a:p>
      </dgm:t>
    </dgm:pt>
    <dgm:pt modelId="{BAADCBC6-102E-4C6B-AD24-ACAB3F80BB4E}" type="parTrans" cxnId="{B00006FE-1A27-47D6-8D43-446C53619B55}">
      <dgm:prSet/>
      <dgm:spPr/>
      <dgm:t>
        <a:bodyPr/>
        <a:lstStyle/>
        <a:p>
          <a:endParaRPr lang="ru-RU"/>
        </a:p>
      </dgm:t>
    </dgm:pt>
    <dgm:pt modelId="{4D61F166-AF47-4549-9A66-5D4D9568CF31}" type="sibTrans" cxnId="{B00006FE-1A27-47D6-8D43-446C53619B55}">
      <dgm:prSet/>
      <dgm:spPr/>
      <dgm:t>
        <a:bodyPr/>
        <a:lstStyle/>
        <a:p>
          <a:endParaRPr lang="ru-RU"/>
        </a:p>
      </dgm:t>
    </dgm:pt>
    <dgm:pt modelId="{126EB439-8B8F-46A4-8800-1E9E37BBBA1D}">
      <dgm:prSet phldrT="[Текст]"/>
      <dgm:spPr/>
      <dgm:t>
        <a:bodyPr/>
        <a:lstStyle/>
        <a:p>
          <a:r>
            <a:rPr lang="ru-RU" dirty="0" smtClean="0"/>
            <a:t>6 класс « Я шестиклассник, или вот и стали мы на год взрослей»</a:t>
          </a:r>
          <a:endParaRPr lang="ru-RU" dirty="0"/>
        </a:p>
      </dgm:t>
    </dgm:pt>
    <dgm:pt modelId="{414A3078-76A8-4266-8CF7-DFC579F43812}" type="parTrans" cxnId="{0BDBE0ED-73B0-4CFA-8679-D7C8669AC0E7}">
      <dgm:prSet/>
      <dgm:spPr/>
      <dgm:t>
        <a:bodyPr/>
        <a:lstStyle/>
        <a:p>
          <a:endParaRPr lang="ru-RU"/>
        </a:p>
      </dgm:t>
    </dgm:pt>
    <dgm:pt modelId="{613F4B12-B050-40FF-90EB-8714E80FAFCE}" type="sibTrans" cxnId="{0BDBE0ED-73B0-4CFA-8679-D7C8669AC0E7}">
      <dgm:prSet/>
      <dgm:spPr/>
      <dgm:t>
        <a:bodyPr/>
        <a:lstStyle/>
        <a:p>
          <a:endParaRPr lang="ru-RU"/>
        </a:p>
      </dgm:t>
    </dgm:pt>
    <dgm:pt modelId="{8DF30130-42B6-4C2A-802F-E0A2C009FC6B}">
      <dgm:prSet phldrT="[Текст]"/>
      <dgm:spPr/>
      <dgm:t>
        <a:bodyPr/>
        <a:lstStyle/>
        <a:p>
          <a:r>
            <a:rPr lang="ru-RU" dirty="0" smtClean="0"/>
            <a:t>7 класс «Я и учитель»</a:t>
          </a:r>
          <a:endParaRPr lang="ru-RU" dirty="0"/>
        </a:p>
      </dgm:t>
    </dgm:pt>
    <dgm:pt modelId="{1029070C-996D-4878-850A-57FA9A98B074}" type="parTrans" cxnId="{F431A1BF-14F4-4A76-B6C1-8E93F9CDB45C}">
      <dgm:prSet/>
      <dgm:spPr/>
      <dgm:t>
        <a:bodyPr/>
        <a:lstStyle/>
        <a:p>
          <a:endParaRPr lang="ru-RU"/>
        </a:p>
      </dgm:t>
    </dgm:pt>
    <dgm:pt modelId="{55863061-2818-469D-A19E-7D43FE4FD0EC}" type="sibTrans" cxnId="{F431A1BF-14F4-4A76-B6C1-8E93F9CDB45C}">
      <dgm:prSet/>
      <dgm:spPr/>
      <dgm:t>
        <a:bodyPr/>
        <a:lstStyle/>
        <a:p>
          <a:endParaRPr lang="ru-RU"/>
        </a:p>
      </dgm:t>
    </dgm:pt>
    <dgm:pt modelId="{313C2DE2-7B3F-4AB2-941A-D110E9E8A6BF}" type="pres">
      <dgm:prSet presAssocID="{2F095A6A-BA38-4B9C-B5C8-B18A0F65A58E}" presName="arrowDiagram" presStyleCnt="0">
        <dgm:presLayoutVars>
          <dgm:chMax val="5"/>
          <dgm:dir/>
          <dgm:resizeHandles val="exact"/>
        </dgm:presLayoutVars>
      </dgm:prSet>
      <dgm:spPr/>
    </dgm:pt>
    <dgm:pt modelId="{C8E7E474-B793-4A8C-A850-BB704385A310}" type="pres">
      <dgm:prSet presAssocID="{2F095A6A-BA38-4B9C-B5C8-B18A0F65A58E}" presName="arrow" presStyleLbl="bgShp" presStyleIdx="0" presStyleCnt="1"/>
      <dgm:spPr/>
    </dgm:pt>
    <dgm:pt modelId="{F6BE9FEF-014A-4D57-AC91-017560404FE7}" type="pres">
      <dgm:prSet presAssocID="{2F095A6A-BA38-4B9C-B5C8-B18A0F65A58E}" presName="arrowDiagram3" presStyleCnt="0"/>
      <dgm:spPr/>
    </dgm:pt>
    <dgm:pt modelId="{799D7DAA-C27C-4183-9DE8-2B4C89420664}" type="pres">
      <dgm:prSet presAssocID="{8D5DF67F-9C4A-4326-9A40-C6BE997CC142}" presName="bullet3a" presStyleLbl="node1" presStyleIdx="0" presStyleCnt="3"/>
      <dgm:spPr/>
    </dgm:pt>
    <dgm:pt modelId="{1F841AE4-D70B-4E76-B4E5-C26DC8AF91F4}" type="pres">
      <dgm:prSet presAssocID="{8D5DF67F-9C4A-4326-9A40-C6BE997CC142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9F8224-3087-4BFC-B2FA-EB9D6F6630B1}" type="pres">
      <dgm:prSet presAssocID="{126EB439-8B8F-46A4-8800-1E9E37BBBA1D}" presName="bullet3b" presStyleLbl="node1" presStyleIdx="1" presStyleCnt="3"/>
      <dgm:spPr/>
    </dgm:pt>
    <dgm:pt modelId="{3CDC5DC6-6F61-4567-A661-D6B5B3A3220A}" type="pres">
      <dgm:prSet presAssocID="{126EB439-8B8F-46A4-8800-1E9E37BBBA1D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5B572-03A4-4EE6-86F9-245728F4C57E}" type="pres">
      <dgm:prSet presAssocID="{8DF30130-42B6-4C2A-802F-E0A2C009FC6B}" presName="bullet3c" presStyleLbl="node1" presStyleIdx="2" presStyleCnt="3"/>
      <dgm:spPr/>
    </dgm:pt>
    <dgm:pt modelId="{C264D4F2-D5B0-4307-AAD6-9521A284BE5E}" type="pres">
      <dgm:prSet presAssocID="{8DF30130-42B6-4C2A-802F-E0A2C009FC6B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DBE0ED-73B0-4CFA-8679-D7C8669AC0E7}" srcId="{2F095A6A-BA38-4B9C-B5C8-B18A0F65A58E}" destId="{126EB439-8B8F-46A4-8800-1E9E37BBBA1D}" srcOrd="1" destOrd="0" parTransId="{414A3078-76A8-4266-8CF7-DFC579F43812}" sibTransId="{613F4B12-B050-40FF-90EB-8714E80FAFCE}"/>
    <dgm:cxn modelId="{4A54FE21-1375-41ED-971E-9A94CFB94EF8}" type="presOf" srcId="{126EB439-8B8F-46A4-8800-1E9E37BBBA1D}" destId="{3CDC5DC6-6F61-4567-A661-D6B5B3A3220A}" srcOrd="0" destOrd="0" presId="urn:microsoft.com/office/officeart/2005/8/layout/arrow2"/>
    <dgm:cxn modelId="{B00006FE-1A27-47D6-8D43-446C53619B55}" srcId="{2F095A6A-BA38-4B9C-B5C8-B18A0F65A58E}" destId="{8D5DF67F-9C4A-4326-9A40-C6BE997CC142}" srcOrd="0" destOrd="0" parTransId="{BAADCBC6-102E-4C6B-AD24-ACAB3F80BB4E}" sibTransId="{4D61F166-AF47-4549-9A66-5D4D9568CF31}"/>
    <dgm:cxn modelId="{F949996C-E7D4-4693-B466-3A8126631DA4}" type="presOf" srcId="{2F095A6A-BA38-4B9C-B5C8-B18A0F65A58E}" destId="{313C2DE2-7B3F-4AB2-941A-D110E9E8A6BF}" srcOrd="0" destOrd="0" presId="urn:microsoft.com/office/officeart/2005/8/layout/arrow2"/>
    <dgm:cxn modelId="{6BB9E440-3BCD-471B-8AAA-8AB24020A2CB}" type="presOf" srcId="{8D5DF67F-9C4A-4326-9A40-C6BE997CC142}" destId="{1F841AE4-D70B-4E76-B4E5-C26DC8AF91F4}" srcOrd="0" destOrd="0" presId="urn:microsoft.com/office/officeart/2005/8/layout/arrow2"/>
    <dgm:cxn modelId="{F431A1BF-14F4-4A76-B6C1-8E93F9CDB45C}" srcId="{2F095A6A-BA38-4B9C-B5C8-B18A0F65A58E}" destId="{8DF30130-42B6-4C2A-802F-E0A2C009FC6B}" srcOrd="2" destOrd="0" parTransId="{1029070C-996D-4878-850A-57FA9A98B074}" sibTransId="{55863061-2818-469D-A19E-7D43FE4FD0EC}"/>
    <dgm:cxn modelId="{64D69B98-9413-4AAD-9CE8-47FD541F279A}" type="presOf" srcId="{8DF30130-42B6-4C2A-802F-E0A2C009FC6B}" destId="{C264D4F2-D5B0-4307-AAD6-9521A284BE5E}" srcOrd="0" destOrd="0" presId="urn:microsoft.com/office/officeart/2005/8/layout/arrow2"/>
    <dgm:cxn modelId="{E758652A-A9E2-4C59-B69E-FF710DEE1A84}" type="presParOf" srcId="{313C2DE2-7B3F-4AB2-941A-D110E9E8A6BF}" destId="{C8E7E474-B793-4A8C-A850-BB704385A310}" srcOrd="0" destOrd="0" presId="urn:microsoft.com/office/officeart/2005/8/layout/arrow2"/>
    <dgm:cxn modelId="{7898A156-4EC1-46BB-ACFC-DDEE9601B268}" type="presParOf" srcId="{313C2DE2-7B3F-4AB2-941A-D110E9E8A6BF}" destId="{F6BE9FEF-014A-4D57-AC91-017560404FE7}" srcOrd="1" destOrd="0" presId="urn:microsoft.com/office/officeart/2005/8/layout/arrow2"/>
    <dgm:cxn modelId="{A893EE7A-9108-4D87-848F-4F4BE027110A}" type="presParOf" srcId="{F6BE9FEF-014A-4D57-AC91-017560404FE7}" destId="{799D7DAA-C27C-4183-9DE8-2B4C89420664}" srcOrd="0" destOrd="0" presId="urn:microsoft.com/office/officeart/2005/8/layout/arrow2"/>
    <dgm:cxn modelId="{A1DDAAB6-D7C8-44A8-A3CC-E3C11A90322D}" type="presParOf" srcId="{F6BE9FEF-014A-4D57-AC91-017560404FE7}" destId="{1F841AE4-D70B-4E76-B4E5-C26DC8AF91F4}" srcOrd="1" destOrd="0" presId="urn:microsoft.com/office/officeart/2005/8/layout/arrow2"/>
    <dgm:cxn modelId="{38709ED5-8DD1-4460-92F4-D95B66DE3897}" type="presParOf" srcId="{F6BE9FEF-014A-4D57-AC91-017560404FE7}" destId="{F79F8224-3087-4BFC-B2FA-EB9D6F6630B1}" srcOrd="2" destOrd="0" presId="urn:microsoft.com/office/officeart/2005/8/layout/arrow2"/>
    <dgm:cxn modelId="{A6098C2C-E81F-4BB1-8542-F3F6C7FA9345}" type="presParOf" srcId="{F6BE9FEF-014A-4D57-AC91-017560404FE7}" destId="{3CDC5DC6-6F61-4567-A661-D6B5B3A3220A}" srcOrd="3" destOrd="0" presId="urn:microsoft.com/office/officeart/2005/8/layout/arrow2"/>
    <dgm:cxn modelId="{89F8F64B-66D7-4CF5-A7F2-43EDEC2573A7}" type="presParOf" srcId="{F6BE9FEF-014A-4D57-AC91-017560404FE7}" destId="{1C35B572-03A4-4EE6-86F9-245728F4C57E}" srcOrd="4" destOrd="0" presId="urn:microsoft.com/office/officeart/2005/8/layout/arrow2"/>
    <dgm:cxn modelId="{AAEDE7A7-05C5-448C-B263-6C1989FD411E}" type="presParOf" srcId="{F6BE9FEF-014A-4D57-AC91-017560404FE7}" destId="{C264D4F2-D5B0-4307-AAD6-9521A284BE5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99DDC8-8D51-464A-8032-BB28854ADCEC}" type="doc">
      <dgm:prSet loTypeId="urn:microsoft.com/office/officeart/2005/8/layout/matrix1" loCatId="matrix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C588D62-12B2-4D8C-A792-92EEA3EA1C7E}">
      <dgm:prSet phldrT="[Текст]"/>
      <dgm:spPr/>
      <dgm:t>
        <a:bodyPr/>
        <a:lstStyle/>
        <a:p>
          <a:r>
            <a:rPr lang="ru-RU" dirty="0" smtClean="0"/>
            <a:t>Формирование саморазвивающейся, активной, самостоятельной личности</a:t>
          </a:r>
          <a:endParaRPr lang="ru-RU" dirty="0"/>
        </a:p>
      </dgm:t>
    </dgm:pt>
    <dgm:pt modelId="{41364571-3D58-4F03-9A52-E77D7D6252DC}" type="parTrans" cxnId="{97BCB1A7-E506-491C-8C21-D036A821523D}">
      <dgm:prSet/>
      <dgm:spPr/>
      <dgm:t>
        <a:bodyPr/>
        <a:lstStyle/>
        <a:p>
          <a:endParaRPr lang="ru-RU"/>
        </a:p>
      </dgm:t>
    </dgm:pt>
    <dgm:pt modelId="{D2C9C669-6307-44A0-A017-B8A1F8CC2E6A}" type="sibTrans" cxnId="{97BCB1A7-E506-491C-8C21-D036A821523D}">
      <dgm:prSet/>
      <dgm:spPr/>
      <dgm:t>
        <a:bodyPr/>
        <a:lstStyle/>
        <a:p>
          <a:endParaRPr lang="ru-RU"/>
        </a:p>
      </dgm:t>
    </dgm:pt>
    <dgm:pt modelId="{8E945646-F50E-450E-BA52-2EF6143CFC42}">
      <dgm:prSet phldrT="[Текст]"/>
      <dgm:spPr/>
      <dgm:t>
        <a:bodyPr/>
        <a:lstStyle/>
        <a:p>
          <a:endParaRPr lang="ru-RU"/>
        </a:p>
      </dgm:t>
    </dgm:pt>
    <dgm:pt modelId="{F12FAB18-9191-4445-9BF6-A8630AE8C16C}" type="parTrans" cxnId="{31CD8573-C496-467E-A66A-5215CAFA11A8}">
      <dgm:prSet/>
      <dgm:spPr/>
      <dgm:t>
        <a:bodyPr/>
        <a:lstStyle/>
        <a:p>
          <a:endParaRPr lang="ru-RU"/>
        </a:p>
      </dgm:t>
    </dgm:pt>
    <dgm:pt modelId="{0D076BD2-B34A-44C7-A88B-23CAC8125E7C}" type="sibTrans" cxnId="{31CD8573-C496-467E-A66A-5215CAFA11A8}">
      <dgm:prSet/>
      <dgm:spPr/>
      <dgm:t>
        <a:bodyPr/>
        <a:lstStyle/>
        <a:p>
          <a:endParaRPr lang="ru-RU"/>
        </a:p>
      </dgm:t>
    </dgm:pt>
    <dgm:pt modelId="{9BA389BE-2EE5-4EA3-A104-DB54E028A8D4}">
      <dgm:prSet phldrT="[Текст]"/>
      <dgm:spPr/>
      <dgm:t>
        <a:bodyPr/>
        <a:lstStyle/>
        <a:p>
          <a:endParaRPr lang="ru-RU" dirty="0"/>
        </a:p>
      </dgm:t>
    </dgm:pt>
    <dgm:pt modelId="{3E5EF491-E235-4E7B-A36D-B2297373AC98}" type="parTrans" cxnId="{57A3D99D-18D0-43EA-BA2A-EA8D78FA6DC2}">
      <dgm:prSet/>
      <dgm:spPr/>
      <dgm:t>
        <a:bodyPr/>
        <a:lstStyle/>
        <a:p>
          <a:endParaRPr lang="ru-RU"/>
        </a:p>
      </dgm:t>
    </dgm:pt>
    <dgm:pt modelId="{4F72AC6D-FC13-467F-BAC4-E6C792B2019F}" type="sibTrans" cxnId="{57A3D99D-18D0-43EA-BA2A-EA8D78FA6DC2}">
      <dgm:prSet/>
      <dgm:spPr/>
      <dgm:t>
        <a:bodyPr/>
        <a:lstStyle/>
        <a:p>
          <a:endParaRPr lang="ru-RU"/>
        </a:p>
      </dgm:t>
    </dgm:pt>
    <dgm:pt modelId="{D268EE4E-38F6-4F77-A442-506B6C589B91}">
      <dgm:prSet/>
      <dgm:spPr/>
      <dgm:t>
        <a:bodyPr/>
        <a:lstStyle/>
        <a:p>
          <a:r>
            <a:rPr lang="ru-RU" dirty="0" smtClean="0"/>
            <a:t>Создание условий для самовыражения, самоутверждения каждой личности через участие в различных видах деятельности</a:t>
          </a:r>
          <a:endParaRPr lang="ru-RU" dirty="0"/>
        </a:p>
      </dgm:t>
    </dgm:pt>
    <dgm:pt modelId="{EAD46E9F-11BA-4D0D-9DF7-6C538CA2505A}" type="parTrans" cxnId="{9DB59C06-5B9F-432B-937C-4F55766D0031}">
      <dgm:prSet/>
      <dgm:spPr/>
    </dgm:pt>
    <dgm:pt modelId="{CC4C2155-8A4E-4656-99B1-BDD8E05690E3}" type="sibTrans" cxnId="{9DB59C06-5B9F-432B-937C-4F55766D0031}">
      <dgm:prSet/>
      <dgm:spPr/>
    </dgm:pt>
    <dgm:pt modelId="{2401A1FE-39E3-44DB-855C-A2BD4AD13691}">
      <dgm:prSet/>
      <dgm:spPr/>
      <dgm:t>
        <a:bodyPr/>
        <a:lstStyle/>
        <a:p>
          <a:r>
            <a:rPr lang="ru-RU" dirty="0" smtClean="0"/>
            <a:t>Стимуляция социального творчества. Инициативы. Формирование активной гражданской позиции</a:t>
          </a:r>
          <a:endParaRPr lang="ru-RU" dirty="0"/>
        </a:p>
      </dgm:t>
    </dgm:pt>
    <dgm:pt modelId="{1EA64B76-5A5F-4035-9612-EFDAAEB0A821}" type="parTrans" cxnId="{9F6B0245-7105-4E8E-90E8-177C5173A8B2}">
      <dgm:prSet/>
      <dgm:spPr/>
    </dgm:pt>
    <dgm:pt modelId="{D908F312-4698-444B-82CA-BF3F1B7DCB4E}" type="sibTrans" cxnId="{9F6B0245-7105-4E8E-90E8-177C5173A8B2}">
      <dgm:prSet/>
      <dgm:spPr/>
    </dgm:pt>
    <dgm:pt modelId="{D868A7BC-07B4-4754-A73C-272073544407}">
      <dgm:prSet/>
      <dgm:spPr/>
      <dgm:t>
        <a:bodyPr/>
        <a:lstStyle/>
        <a:p>
          <a:r>
            <a:rPr lang="ru-RU" dirty="0" smtClean="0"/>
            <a:t>Воспитание творческих лидеров</a:t>
          </a:r>
          <a:endParaRPr lang="ru-RU" dirty="0"/>
        </a:p>
      </dgm:t>
    </dgm:pt>
    <dgm:pt modelId="{619DC58D-00A1-4F6C-95DD-5C7B4E41EDBA}" type="parTrans" cxnId="{0C8A9FBA-1930-4DEF-B4D4-38AC524C4079}">
      <dgm:prSet/>
      <dgm:spPr/>
    </dgm:pt>
    <dgm:pt modelId="{C9F1D967-3E94-4C66-A4BC-45C651C4C1CD}" type="sibTrans" cxnId="{0C8A9FBA-1930-4DEF-B4D4-38AC524C4079}">
      <dgm:prSet/>
      <dgm:spPr/>
    </dgm:pt>
    <dgm:pt modelId="{5D3A5AAC-D7B3-4B74-B4E3-F471DEEC126C}">
      <dgm:prSet/>
      <dgm:spPr/>
      <dgm:t>
        <a:bodyPr/>
        <a:lstStyle/>
        <a:p>
          <a:r>
            <a:rPr lang="ru-RU" dirty="0" smtClean="0"/>
            <a:t>Формирование умений действовать в интересах совершенствования не только своей личности. Но и общества( класса. школы)</a:t>
          </a:r>
          <a:endParaRPr lang="ru-RU" dirty="0"/>
        </a:p>
      </dgm:t>
    </dgm:pt>
    <dgm:pt modelId="{323142C4-00CC-44AD-ADDB-3E45680FAC22}" type="parTrans" cxnId="{955767FC-0A1B-4B06-8441-8CB3DCB1C5BE}">
      <dgm:prSet/>
      <dgm:spPr/>
    </dgm:pt>
    <dgm:pt modelId="{B5FD83A3-D639-49AE-84BE-64A75BE6AF31}" type="sibTrans" cxnId="{955767FC-0A1B-4B06-8441-8CB3DCB1C5BE}">
      <dgm:prSet/>
      <dgm:spPr/>
    </dgm:pt>
    <dgm:pt modelId="{7988946D-7171-40DA-ADA6-2B6B9818569F}" type="pres">
      <dgm:prSet presAssocID="{2D99DDC8-8D51-464A-8032-BB28854ADCE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6D9F7C-5700-4325-AAFA-C6B13E6641B2}" type="pres">
      <dgm:prSet presAssocID="{2D99DDC8-8D51-464A-8032-BB28854ADCEC}" presName="matrix" presStyleCnt="0"/>
      <dgm:spPr/>
    </dgm:pt>
    <dgm:pt modelId="{50AFF208-2DD1-42CA-87EB-30AB10CEAA4B}" type="pres">
      <dgm:prSet presAssocID="{2D99DDC8-8D51-464A-8032-BB28854ADCEC}" presName="tile1" presStyleLbl="node1" presStyleIdx="0" presStyleCnt="4"/>
      <dgm:spPr/>
      <dgm:t>
        <a:bodyPr/>
        <a:lstStyle/>
        <a:p>
          <a:endParaRPr lang="ru-RU"/>
        </a:p>
      </dgm:t>
    </dgm:pt>
    <dgm:pt modelId="{88A9AC48-C2B9-4AF6-A71D-E9B8739E8CC2}" type="pres">
      <dgm:prSet presAssocID="{2D99DDC8-8D51-464A-8032-BB28854ADCE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28985-BA88-4B11-8AC9-094C89A41D2E}" type="pres">
      <dgm:prSet presAssocID="{2D99DDC8-8D51-464A-8032-BB28854ADCEC}" presName="tile2" presStyleLbl="node1" presStyleIdx="1" presStyleCnt="4"/>
      <dgm:spPr/>
      <dgm:t>
        <a:bodyPr/>
        <a:lstStyle/>
        <a:p>
          <a:endParaRPr lang="ru-RU"/>
        </a:p>
      </dgm:t>
    </dgm:pt>
    <dgm:pt modelId="{2ADA0701-79E2-4401-99DE-90BD6FC3E11B}" type="pres">
      <dgm:prSet presAssocID="{2D99DDC8-8D51-464A-8032-BB28854ADCE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EC88D-F5B5-4063-954B-FFB2CEF2F9CD}" type="pres">
      <dgm:prSet presAssocID="{2D99DDC8-8D51-464A-8032-BB28854ADCEC}" presName="tile3" presStyleLbl="node1" presStyleIdx="2" presStyleCnt="4"/>
      <dgm:spPr/>
      <dgm:t>
        <a:bodyPr/>
        <a:lstStyle/>
        <a:p>
          <a:endParaRPr lang="ru-RU"/>
        </a:p>
      </dgm:t>
    </dgm:pt>
    <dgm:pt modelId="{B38F1FBB-19DB-480F-B0DF-ACCC6A1BC461}" type="pres">
      <dgm:prSet presAssocID="{2D99DDC8-8D51-464A-8032-BB28854ADCE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28CAA-E628-4131-BD5B-38E19D2500AE}" type="pres">
      <dgm:prSet presAssocID="{2D99DDC8-8D51-464A-8032-BB28854ADCEC}" presName="tile4" presStyleLbl="node1" presStyleIdx="3" presStyleCnt="4" custLinFactNeighborX="-3472" custLinFactNeighborY="20800"/>
      <dgm:spPr/>
      <dgm:t>
        <a:bodyPr/>
        <a:lstStyle/>
        <a:p>
          <a:endParaRPr lang="ru-RU"/>
        </a:p>
      </dgm:t>
    </dgm:pt>
    <dgm:pt modelId="{0D44EABF-7D3E-4CC2-AD1D-9BD33965CF5A}" type="pres">
      <dgm:prSet presAssocID="{2D99DDC8-8D51-464A-8032-BB28854ADCE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3EA2C-0E1A-4B47-9D7D-6993829FB57F}" type="pres">
      <dgm:prSet presAssocID="{2D99DDC8-8D51-464A-8032-BB28854ADCE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A559AE7-5F12-4086-BC0F-4CD7538D035C}" type="presOf" srcId="{D268EE4E-38F6-4F77-A442-506B6C589B91}" destId="{50AFF208-2DD1-42CA-87EB-30AB10CEAA4B}" srcOrd="0" destOrd="0" presId="urn:microsoft.com/office/officeart/2005/8/layout/matrix1"/>
    <dgm:cxn modelId="{EFED4E74-737B-4363-8650-858796E1A5DE}" type="presOf" srcId="{D868A7BC-07B4-4754-A73C-272073544407}" destId="{9EEEC88D-F5B5-4063-954B-FFB2CEF2F9CD}" srcOrd="0" destOrd="0" presId="urn:microsoft.com/office/officeart/2005/8/layout/matrix1"/>
    <dgm:cxn modelId="{D62CCE57-874C-4689-A36E-2E11BAD50C22}" type="presOf" srcId="{8C588D62-12B2-4D8C-A792-92EEA3EA1C7E}" destId="{DC13EA2C-0E1A-4B47-9D7D-6993829FB57F}" srcOrd="0" destOrd="0" presId="urn:microsoft.com/office/officeart/2005/8/layout/matrix1"/>
    <dgm:cxn modelId="{9F6B0245-7105-4E8E-90E8-177C5173A8B2}" srcId="{8C588D62-12B2-4D8C-A792-92EEA3EA1C7E}" destId="{2401A1FE-39E3-44DB-855C-A2BD4AD13691}" srcOrd="1" destOrd="0" parTransId="{1EA64B76-5A5F-4035-9612-EFDAAEB0A821}" sibTransId="{D908F312-4698-444B-82CA-BF3F1B7DCB4E}"/>
    <dgm:cxn modelId="{5E140FA9-A33F-4D7D-AFCD-70AF4B8E3A17}" type="presOf" srcId="{2401A1FE-39E3-44DB-855C-A2BD4AD13691}" destId="{2ADA0701-79E2-4401-99DE-90BD6FC3E11B}" srcOrd="1" destOrd="0" presId="urn:microsoft.com/office/officeart/2005/8/layout/matrix1"/>
    <dgm:cxn modelId="{57A3D99D-18D0-43EA-BA2A-EA8D78FA6DC2}" srcId="{2D99DDC8-8D51-464A-8032-BB28854ADCEC}" destId="{9BA389BE-2EE5-4EA3-A104-DB54E028A8D4}" srcOrd="2" destOrd="0" parTransId="{3E5EF491-E235-4E7B-A36D-B2297373AC98}" sibTransId="{4F72AC6D-FC13-467F-BAC4-E6C792B2019F}"/>
    <dgm:cxn modelId="{31CD8573-C496-467E-A66A-5215CAFA11A8}" srcId="{2D99DDC8-8D51-464A-8032-BB28854ADCEC}" destId="{8E945646-F50E-450E-BA52-2EF6143CFC42}" srcOrd="1" destOrd="0" parTransId="{F12FAB18-9191-4445-9BF6-A8630AE8C16C}" sibTransId="{0D076BD2-B34A-44C7-A88B-23CAC8125E7C}"/>
    <dgm:cxn modelId="{12F4D817-C90C-41C9-A226-F8DFBDE773D4}" type="presOf" srcId="{5D3A5AAC-D7B3-4B74-B4E3-F471DEEC126C}" destId="{2A728CAA-E628-4131-BD5B-38E19D2500AE}" srcOrd="0" destOrd="0" presId="urn:microsoft.com/office/officeart/2005/8/layout/matrix1"/>
    <dgm:cxn modelId="{520BDE8F-A58E-4338-BAFB-991EAAF464C0}" type="presOf" srcId="{D268EE4E-38F6-4F77-A442-506B6C589B91}" destId="{88A9AC48-C2B9-4AF6-A71D-E9B8739E8CC2}" srcOrd="1" destOrd="0" presId="urn:microsoft.com/office/officeart/2005/8/layout/matrix1"/>
    <dgm:cxn modelId="{C6F93487-0D1F-4D60-B642-AACF77AF0ADC}" type="presOf" srcId="{D868A7BC-07B4-4754-A73C-272073544407}" destId="{B38F1FBB-19DB-480F-B0DF-ACCC6A1BC461}" srcOrd="1" destOrd="0" presId="urn:microsoft.com/office/officeart/2005/8/layout/matrix1"/>
    <dgm:cxn modelId="{0C8A9FBA-1930-4DEF-B4D4-38AC524C4079}" srcId="{8C588D62-12B2-4D8C-A792-92EEA3EA1C7E}" destId="{D868A7BC-07B4-4754-A73C-272073544407}" srcOrd="2" destOrd="0" parTransId="{619DC58D-00A1-4F6C-95DD-5C7B4E41EDBA}" sibTransId="{C9F1D967-3E94-4C66-A4BC-45C651C4C1CD}"/>
    <dgm:cxn modelId="{955767FC-0A1B-4B06-8441-8CB3DCB1C5BE}" srcId="{8C588D62-12B2-4D8C-A792-92EEA3EA1C7E}" destId="{5D3A5AAC-D7B3-4B74-B4E3-F471DEEC126C}" srcOrd="3" destOrd="0" parTransId="{323142C4-00CC-44AD-ADDB-3E45680FAC22}" sibTransId="{B5FD83A3-D639-49AE-84BE-64A75BE6AF31}"/>
    <dgm:cxn modelId="{97BCB1A7-E506-491C-8C21-D036A821523D}" srcId="{2D99DDC8-8D51-464A-8032-BB28854ADCEC}" destId="{8C588D62-12B2-4D8C-A792-92EEA3EA1C7E}" srcOrd="0" destOrd="0" parTransId="{41364571-3D58-4F03-9A52-E77D7D6252DC}" sibTransId="{D2C9C669-6307-44A0-A017-B8A1F8CC2E6A}"/>
    <dgm:cxn modelId="{081C4283-4D5E-411D-B063-05CC7484926E}" type="presOf" srcId="{2D99DDC8-8D51-464A-8032-BB28854ADCEC}" destId="{7988946D-7171-40DA-ADA6-2B6B9818569F}" srcOrd="0" destOrd="0" presId="urn:microsoft.com/office/officeart/2005/8/layout/matrix1"/>
    <dgm:cxn modelId="{EA04AE0B-0371-4B0C-9E0F-7F53886B1054}" type="presOf" srcId="{2401A1FE-39E3-44DB-855C-A2BD4AD13691}" destId="{8EC28985-BA88-4B11-8AC9-094C89A41D2E}" srcOrd="0" destOrd="0" presId="urn:microsoft.com/office/officeart/2005/8/layout/matrix1"/>
    <dgm:cxn modelId="{F324518E-E0C4-419A-BEC6-9BE55E31598F}" type="presOf" srcId="{5D3A5AAC-D7B3-4B74-B4E3-F471DEEC126C}" destId="{0D44EABF-7D3E-4CC2-AD1D-9BD33965CF5A}" srcOrd="1" destOrd="0" presId="urn:microsoft.com/office/officeart/2005/8/layout/matrix1"/>
    <dgm:cxn modelId="{9DB59C06-5B9F-432B-937C-4F55766D0031}" srcId="{8C588D62-12B2-4D8C-A792-92EEA3EA1C7E}" destId="{D268EE4E-38F6-4F77-A442-506B6C589B91}" srcOrd="0" destOrd="0" parTransId="{EAD46E9F-11BA-4D0D-9DF7-6C538CA2505A}" sibTransId="{CC4C2155-8A4E-4656-99B1-BDD8E05690E3}"/>
    <dgm:cxn modelId="{81D84E2A-CC8E-40CF-8669-F58BBC533922}" type="presParOf" srcId="{7988946D-7171-40DA-ADA6-2B6B9818569F}" destId="{726D9F7C-5700-4325-AAFA-C6B13E6641B2}" srcOrd="0" destOrd="0" presId="urn:microsoft.com/office/officeart/2005/8/layout/matrix1"/>
    <dgm:cxn modelId="{1C18A6BE-CE65-4DF6-8F0C-E51A70F1CE05}" type="presParOf" srcId="{726D9F7C-5700-4325-AAFA-C6B13E6641B2}" destId="{50AFF208-2DD1-42CA-87EB-30AB10CEAA4B}" srcOrd="0" destOrd="0" presId="urn:microsoft.com/office/officeart/2005/8/layout/matrix1"/>
    <dgm:cxn modelId="{B2A8152E-A6AF-4D75-A994-483E613F4709}" type="presParOf" srcId="{726D9F7C-5700-4325-AAFA-C6B13E6641B2}" destId="{88A9AC48-C2B9-4AF6-A71D-E9B8739E8CC2}" srcOrd="1" destOrd="0" presId="urn:microsoft.com/office/officeart/2005/8/layout/matrix1"/>
    <dgm:cxn modelId="{11801D1D-E0D3-4163-8AEF-52B4371C6577}" type="presParOf" srcId="{726D9F7C-5700-4325-AAFA-C6B13E6641B2}" destId="{8EC28985-BA88-4B11-8AC9-094C89A41D2E}" srcOrd="2" destOrd="0" presId="urn:microsoft.com/office/officeart/2005/8/layout/matrix1"/>
    <dgm:cxn modelId="{BF8182B7-905C-40E5-BB4F-7CCF20EA2F6C}" type="presParOf" srcId="{726D9F7C-5700-4325-AAFA-C6B13E6641B2}" destId="{2ADA0701-79E2-4401-99DE-90BD6FC3E11B}" srcOrd="3" destOrd="0" presId="urn:microsoft.com/office/officeart/2005/8/layout/matrix1"/>
    <dgm:cxn modelId="{8716ADAA-000C-4102-805D-BB141670B36E}" type="presParOf" srcId="{726D9F7C-5700-4325-AAFA-C6B13E6641B2}" destId="{9EEEC88D-F5B5-4063-954B-FFB2CEF2F9CD}" srcOrd="4" destOrd="0" presId="urn:microsoft.com/office/officeart/2005/8/layout/matrix1"/>
    <dgm:cxn modelId="{9C3C2071-2AE0-4484-B56C-45CD1D104B3E}" type="presParOf" srcId="{726D9F7C-5700-4325-AAFA-C6B13E6641B2}" destId="{B38F1FBB-19DB-480F-B0DF-ACCC6A1BC461}" srcOrd="5" destOrd="0" presId="urn:microsoft.com/office/officeart/2005/8/layout/matrix1"/>
    <dgm:cxn modelId="{1208423C-3041-4EFD-B75E-F4923FCACE0F}" type="presParOf" srcId="{726D9F7C-5700-4325-AAFA-C6B13E6641B2}" destId="{2A728CAA-E628-4131-BD5B-38E19D2500AE}" srcOrd="6" destOrd="0" presId="urn:microsoft.com/office/officeart/2005/8/layout/matrix1"/>
    <dgm:cxn modelId="{A54FC447-CB3B-4AC5-A256-C3B84A285D82}" type="presParOf" srcId="{726D9F7C-5700-4325-AAFA-C6B13E6641B2}" destId="{0D44EABF-7D3E-4CC2-AD1D-9BD33965CF5A}" srcOrd="7" destOrd="0" presId="urn:microsoft.com/office/officeart/2005/8/layout/matrix1"/>
    <dgm:cxn modelId="{0A387358-F345-4A95-A993-AB5B19CDC777}" type="presParOf" srcId="{7988946D-7171-40DA-ADA6-2B6B9818569F}" destId="{DC13EA2C-0E1A-4B47-9D7D-6993829FB57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BF4109-D2B1-44C0-9E11-F1A7DC184265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FE20C66-01EC-4497-88A6-197AE27F46FE}">
      <dgm:prSet phldrT="[Текст]"/>
      <dgm:spPr/>
      <dgm:t>
        <a:bodyPr/>
        <a:lstStyle/>
        <a:p>
          <a:r>
            <a:rPr lang="ru-RU" dirty="0" smtClean="0"/>
            <a:t>Учащиеся готовят фрагменты воспитательного часа, участвуют в обсуждении проблемы.</a:t>
          </a:r>
          <a:endParaRPr lang="ru-RU" dirty="0"/>
        </a:p>
      </dgm:t>
    </dgm:pt>
    <dgm:pt modelId="{DEEA1A57-7F75-40F0-95EB-5B469FFDCF46}" type="parTrans" cxnId="{D6EA5125-8313-4FBF-B53D-D305049FC968}">
      <dgm:prSet/>
      <dgm:spPr/>
      <dgm:t>
        <a:bodyPr/>
        <a:lstStyle/>
        <a:p>
          <a:endParaRPr lang="ru-RU"/>
        </a:p>
      </dgm:t>
    </dgm:pt>
    <dgm:pt modelId="{42F2DC20-15F3-46B2-ADF1-3E08D812F712}" type="sibTrans" cxnId="{D6EA5125-8313-4FBF-B53D-D305049FC968}">
      <dgm:prSet/>
      <dgm:spPr/>
      <dgm:t>
        <a:bodyPr/>
        <a:lstStyle/>
        <a:p>
          <a:endParaRPr lang="ru-RU"/>
        </a:p>
      </dgm:t>
    </dgm:pt>
    <dgm:pt modelId="{D2F2D062-8D21-4611-9BC1-CD6051E619C1}">
      <dgm:prSet phldrT="[Текст]"/>
      <dgm:spPr/>
      <dgm:t>
        <a:bodyPr/>
        <a:lstStyle/>
        <a:p>
          <a:r>
            <a:rPr lang="ru-RU" dirty="0" smtClean="0"/>
            <a:t>Педагог ведёт классный час, привлекает ребят к обсуждению проблемы, объединяя их выступления в единое целое.</a:t>
          </a:r>
          <a:endParaRPr lang="ru-RU" dirty="0"/>
        </a:p>
      </dgm:t>
    </dgm:pt>
    <dgm:pt modelId="{D1685F3C-2ED6-4512-B332-B1EFE23BF517}" type="parTrans" cxnId="{3CA7A759-751A-4197-970E-4AC0CCFDCB53}">
      <dgm:prSet/>
      <dgm:spPr/>
      <dgm:t>
        <a:bodyPr/>
        <a:lstStyle/>
        <a:p>
          <a:endParaRPr lang="ru-RU"/>
        </a:p>
      </dgm:t>
    </dgm:pt>
    <dgm:pt modelId="{DE6A39C0-4F50-4F37-BA45-24189C66EDE5}" type="sibTrans" cxnId="{3CA7A759-751A-4197-970E-4AC0CCFDCB53}">
      <dgm:prSet/>
      <dgm:spPr/>
      <dgm:t>
        <a:bodyPr/>
        <a:lstStyle/>
        <a:p>
          <a:endParaRPr lang="ru-RU"/>
        </a:p>
      </dgm:t>
    </dgm:pt>
    <dgm:pt modelId="{54755D83-961A-4A7A-B9F4-76F60448CA61}">
      <dgm:prSet/>
      <dgm:spPr/>
      <dgm:t>
        <a:bodyPr/>
        <a:lstStyle/>
        <a:p>
          <a:r>
            <a:rPr lang="ru-RU" dirty="0" smtClean="0"/>
            <a:t>«Мои духовные ценности», « О красоте и мужестве», «Мои почему и ответы на них», «Вот и стали мы на год взрослей», «Мои интересы, мои увлечения»</a:t>
          </a:r>
          <a:endParaRPr lang="ru-RU" dirty="0"/>
        </a:p>
      </dgm:t>
    </dgm:pt>
    <dgm:pt modelId="{98E6647B-6F7A-4704-8D5C-424B01B0FB63}" type="parTrans" cxnId="{87B1512E-DE9B-4158-95CA-C0E8716F9A61}">
      <dgm:prSet/>
      <dgm:spPr/>
      <dgm:t>
        <a:bodyPr/>
        <a:lstStyle/>
        <a:p>
          <a:endParaRPr lang="ru-RU"/>
        </a:p>
      </dgm:t>
    </dgm:pt>
    <dgm:pt modelId="{EA951F29-9394-456C-9F23-FEF319AF683B}" type="sibTrans" cxnId="{87B1512E-DE9B-4158-95CA-C0E8716F9A61}">
      <dgm:prSet/>
      <dgm:spPr/>
      <dgm:t>
        <a:bodyPr/>
        <a:lstStyle/>
        <a:p>
          <a:endParaRPr lang="ru-RU"/>
        </a:p>
      </dgm:t>
    </dgm:pt>
    <dgm:pt modelId="{01D63BED-16E4-486C-9263-9DC8739CF40B}" type="pres">
      <dgm:prSet presAssocID="{A2BF4109-D2B1-44C0-9E11-F1A7DC18426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236080-B7E7-4D4B-963F-434F48F3CE4A}" type="pres">
      <dgm:prSet presAssocID="{A2BF4109-D2B1-44C0-9E11-F1A7DC184265}" presName="arrow" presStyleLbl="bgShp" presStyleIdx="0" presStyleCnt="1"/>
      <dgm:spPr/>
      <dgm:t>
        <a:bodyPr/>
        <a:lstStyle/>
        <a:p>
          <a:endParaRPr lang="ru-RU"/>
        </a:p>
      </dgm:t>
    </dgm:pt>
    <dgm:pt modelId="{B796DCF0-76D6-41CA-AAA2-F1D2E8AA8A2E}" type="pres">
      <dgm:prSet presAssocID="{A2BF4109-D2B1-44C0-9E11-F1A7DC184265}" presName="linearProcess" presStyleCnt="0"/>
      <dgm:spPr/>
      <dgm:t>
        <a:bodyPr/>
        <a:lstStyle/>
        <a:p>
          <a:endParaRPr lang="ru-RU"/>
        </a:p>
      </dgm:t>
    </dgm:pt>
    <dgm:pt modelId="{BF9B4DF8-FABD-48C6-B56F-259CA1C4BD0A}" type="pres">
      <dgm:prSet presAssocID="{DFE20C66-01EC-4497-88A6-197AE27F46FE}" presName="textNode" presStyleLbl="node1" presStyleIdx="0" presStyleCnt="3" custScaleY="100000" custLinFactNeighborX="41797" custLinFactNeighborY="1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5DC1B-5F32-482A-B869-FA14013F4632}" type="pres">
      <dgm:prSet presAssocID="{42F2DC20-15F3-46B2-ADF1-3E08D812F712}" presName="sibTrans" presStyleCnt="0"/>
      <dgm:spPr/>
      <dgm:t>
        <a:bodyPr/>
        <a:lstStyle/>
        <a:p>
          <a:endParaRPr lang="ru-RU"/>
        </a:p>
      </dgm:t>
    </dgm:pt>
    <dgm:pt modelId="{0A9D75B2-2EE2-4105-925E-7514B86FAA79}" type="pres">
      <dgm:prSet presAssocID="{D2F2D062-8D21-4611-9BC1-CD6051E619C1}" presName="textNode" presStyleLbl="node1" presStyleIdx="1" presStyleCnt="3" custLinFactNeighborX="-19401" custLinFactNeighborY="1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680FB-D80C-4A34-A2FB-B96C83025A64}" type="pres">
      <dgm:prSet presAssocID="{DE6A39C0-4F50-4F37-BA45-24189C66EDE5}" presName="sibTrans" presStyleCnt="0"/>
      <dgm:spPr/>
      <dgm:t>
        <a:bodyPr/>
        <a:lstStyle/>
        <a:p>
          <a:endParaRPr lang="ru-RU"/>
        </a:p>
      </dgm:t>
    </dgm:pt>
    <dgm:pt modelId="{B3F4EAA6-982C-4EA8-B074-D6279FFA1258}" type="pres">
      <dgm:prSet presAssocID="{54755D83-961A-4A7A-B9F4-76F60448CA6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0FD60A-F582-4685-841C-5F6BEF35FAF9}" type="presOf" srcId="{54755D83-961A-4A7A-B9F4-76F60448CA61}" destId="{B3F4EAA6-982C-4EA8-B074-D6279FFA1258}" srcOrd="0" destOrd="0" presId="urn:microsoft.com/office/officeart/2005/8/layout/hProcess9"/>
    <dgm:cxn modelId="{1B5B3167-8C70-499A-BD6B-5D879C4F7F30}" type="presOf" srcId="{D2F2D062-8D21-4611-9BC1-CD6051E619C1}" destId="{0A9D75B2-2EE2-4105-925E-7514B86FAA79}" srcOrd="0" destOrd="0" presId="urn:microsoft.com/office/officeart/2005/8/layout/hProcess9"/>
    <dgm:cxn modelId="{D4A3ED28-5102-4F7F-8CB7-915F697847D8}" type="presOf" srcId="{DFE20C66-01EC-4497-88A6-197AE27F46FE}" destId="{BF9B4DF8-FABD-48C6-B56F-259CA1C4BD0A}" srcOrd="0" destOrd="0" presId="urn:microsoft.com/office/officeart/2005/8/layout/hProcess9"/>
    <dgm:cxn modelId="{87B1512E-DE9B-4158-95CA-C0E8716F9A61}" srcId="{A2BF4109-D2B1-44C0-9E11-F1A7DC184265}" destId="{54755D83-961A-4A7A-B9F4-76F60448CA61}" srcOrd="2" destOrd="0" parTransId="{98E6647B-6F7A-4704-8D5C-424B01B0FB63}" sibTransId="{EA951F29-9394-456C-9F23-FEF319AF683B}"/>
    <dgm:cxn modelId="{3CA7A759-751A-4197-970E-4AC0CCFDCB53}" srcId="{A2BF4109-D2B1-44C0-9E11-F1A7DC184265}" destId="{D2F2D062-8D21-4611-9BC1-CD6051E619C1}" srcOrd="1" destOrd="0" parTransId="{D1685F3C-2ED6-4512-B332-B1EFE23BF517}" sibTransId="{DE6A39C0-4F50-4F37-BA45-24189C66EDE5}"/>
    <dgm:cxn modelId="{1BBC697F-EC9B-4E30-904B-617100201799}" type="presOf" srcId="{A2BF4109-D2B1-44C0-9E11-F1A7DC184265}" destId="{01D63BED-16E4-486C-9263-9DC8739CF40B}" srcOrd="0" destOrd="0" presId="urn:microsoft.com/office/officeart/2005/8/layout/hProcess9"/>
    <dgm:cxn modelId="{D6EA5125-8313-4FBF-B53D-D305049FC968}" srcId="{A2BF4109-D2B1-44C0-9E11-F1A7DC184265}" destId="{DFE20C66-01EC-4497-88A6-197AE27F46FE}" srcOrd="0" destOrd="0" parTransId="{DEEA1A57-7F75-40F0-95EB-5B469FFDCF46}" sibTransId="{42F2DC20-15F3-46B2-ADF1-3E08D812F712}"/>
    <dgm:cxn modelId="{8B7A54C2-3933-4B48-87AD-924514FF0D3D}" type="presParOf" srcId="{01D63BED-16E4-486C-9263-9DC8739CF40B}" destId="{FC236080-B7E7-4D4B-963F-434F48F3CE4A}" srcOrd="0" destOrd="0" presId="urn:microsoft.com/office/officeart/2005/8/layout/hProcess9"/>
    <dgm:cxn modelId="{B729DF3F-AB9E-4729-A3BC-A65609B435B6}" type="presParOf" srcId="{01D63BED-16E4-486C-9263-9DC8739CF40B}" destId="{B796DCF0-76D6-41CA-AAA2-F1D2E8AA8A2E}" srcOrd="1" destOrd="0" presId="urn:microsoft.com/office/officeart/2005/8/layout/hProcess9"/>
    <dgm:cxn modelId="{D50D58B5-D7D7-42EF-9AD6-4A377FDAD672}" type="presParOf" srcId="{B796DCF0-76D6-41CA-AAA2-F1D2E8AA8A2E}" destId="{BF9B4DF8-FABD-48C6-B56F-259CA1C4BD0A}" srcOrd="0" destOrd="0" presId="urn:microsoft.com/office/officeart/2005/8/layout/hProcess9"/>
    <dgm:cxn modelId="{8B63722F-A829-4754-AE71-4C451EF8460C}" type="presParOf" srcId="{B796DCF0-76D6-41CA-AAA2-F1D2E8AA8A2E}" destId="{5BA5DC1B-5F32-482A-B869-FA14013F4632}" srcOrd="1" destOrd="0" presId="urn:microsoft.com/office/officeart/2005/8/layout/hProcess9"/>
    <dgm:cxn modelId="{D4E53283-D67E-481A-9AD6-CEA655B5315C}" type="presParOf" srcId="{B796DCF0-76D6-41CA-AAA2-F1D2E8AA8A2E}" destId="{0A9D75B2-2EE2-4105-925E-7514B86FAA79}" srcOrd="2" destOrd="0" presId="urn:microsoft.com/office/officeart/2005/8/layout/hProcess9"/>
    <dgm:cxn modelId="{75A4AD5B-B7C0-48A0-84A7-F6EFCA99B6C4}" type="presParOf" srcId="{B796DCF0-76D6-41CA-AAA2-F1D2E8AA8A2E}" destId="{F69680FB-D80C-4A34-A2FB-B96C83025A64}" srcOrd="3" destOrd="0" presId="urn:microsoft.com/office/officeart/2005/8/layout/hProcess9"/>
    <dgm:cxn modelId="{E89AA157-60D6-4D2C-A45A-0F8097396DD4}" type="presParOf" srcId="{B796DCF0-76D6-41CA-AAA2-F1D2E8AA8A2E}" destId="{B3F4EAA6-982C-4EA8-B074-D6279FFA125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BF4109-D2B1-44C0-9E11-F1A7DC184265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2F2D062-8D21-4611-9BC1-CD6051E619C1}">
      <dgm:prSet phldrT="[Текст]"/>
      <dgm:spPr/>
      <dgm:t>
        <a:bodyPr/>
        <a:lstStyle/>
        <a:p>
          <a:r>
            <a:rPr lang="ru-RU" dirty="0" smtClean="0"/>
            <a:t>Привлечение специалистов: врача, психолога, социального педагога, и т.д. – оказание помощи им в выступлении</a:t>
          </a:r>
          <a:endParaRPr lang="ru-RU" dirty="0"/>
        </a:p>
      </dgm:t>
    </dgm:pt>
    <dgm:pt modelId="{D1685F3C-2ED6-4512-B332-B1EFE23BF517}" type="parTrans" cxnId="{3CA7A759-751A-4197-970E-4AC0CCFDCB53}">
      <dgm:prSet/>
      <dgm:spPr/>
      <dgm:t>
        <a:bodyPr/>
        <a:lstStyle/>
        <a:p>
          <a:endParaRPr lang="ru-RU"/>
        </a:p>
      </dgm:t>
    </dgm:pt>
    <dgm:pt modelId="{DE6A39C0-4F50-4F37-BA45-24189C66EDE5}" type="sibTrans" cxnId="{3CA7A759-751A-4197-970E-4AC0CCFDCB53}">
      <dgm:prSet/>
      <dgm:spPr/>
      <dgm:t>
        <a:bodyPr/>
        <a:lstStyle/>
        <a:p>
          <a:endParaRPr lang="ru-RU"/>
        </a:p>
      </dgm:t>
    </dgm:pt>
    <dgm:pt modelId="{711A007B-6E0C-4897-B38E-69AD10C01F2F}">
      <dgm:prSet/>
      <dgm:spPr/>
      <dgm:t>
        <a:bodyPr/>
        <a:lstStyle/>
        <a:p>
          <a:r>
            <a:rPr lang="ru-RU" dirty="0" smtClean="0"/>
            <a:t>Учащиеся привлекаются в ходе беседы к обсуждению некоторых вопросов, изложению примеров и фактов</a:t>
          </a:r>
          <a:endParaRPr lang="ru-RU" dirty="0"/>
        </a:p>
      </dgm:t>
    </dgm:pt>
    <dgm:pt modelId="{8E8E52BA-CAA8-4D34-9A69-0055AFF465DE}" type="parTrans" cxnId="{2C210429-043B-4CD7-9341-D939A967588F}">
      <dgm:prSet/>
      <dgm:spPr/>
      <dgm:t>
        <a:bodyPr/>
        <a:lstStyle/>
        <a:p>
          <a:endParaRPr lang="ru-RU"/>
        </a:p>
      </dgm:t>
    </dgm:pt>
    <dgm:pt modelId="{A5EEA397-5763-4AB1-B1DC-F1EBEA1E921E}" type="sibTrans" cxnId="{2C210429-043B-4CD7-9341-D939A967588F}">
      <dgm:prSet/>
      <dgm:spPr/>
      <dgm:t>
        <a:bodyPr/>
        <a:lstStyle/>
        <a:p>
          <a:endParaRPr lang="ru-RU"/>
        </a:p>
      </dgm:t>
    </dgm:pt>
    <dgm:pt modelId="{7419F50F-F7E0-45C1-B1E9-5D7527753F6F}">
      <dgm:prSet/>
      <dgm:spPr/>
      <dgm:t>
        <a:bodyPr/>
        <a:lstStyle/>
        <a:p>
          <a:r>
            <a:rPr lang="ru-RU" dirty="0" smtClean="0"/>
            <a:t>«Я – дома, я – в школе, я – среди друзей», «Как повысить культуру речи?», «Быть здоровым – это модно или необходимо?»</a:t>
          </a:r>
          <a:endParaRPr lang="ru-RU" dirty="0"/>
        </a:p>
      </dgm:t>
    </dgm:pt>
    <dgm:pt modelId="{43EBAD75-02A0-4B08-B5B6-A22D3C9F76F5}" type="parTrans" cxnId="{DB01A59F-476F-43B5-AD2C-9A3C319E594A}">
      <dgm:prSet/>
      <dgm:spPr/>
      <dgm:t>
        <a:bodyPr/>
        <a:lstStyle/>
        <a:p>
          <a:endParaRPr lang="ru-RU"/>
        </a:p>
      </dgm:t>
    </dgm:pt>
    <dgm:pt modelId="{99E2FB06-DBA2-4234-A28C-9EC424F166A4}" type="sibTrans" cxnId="{DB01A59F-476F-43B5-AD2C-9A3C319E594A}">
      <dgm:prSet/>
      <dgm:spPr/>
      <dgm:t>
        <a:bodyPr/>
        <a:lstStyle/>
        <a:p>
          <a:endParaRPr lang="ru-RU"/>
        </a:p>
      </dgm:t>
    </dgm:pt>
    <dgm:pt modelId="{01D63BED-16E4-486C-9263-9DC8739CF40B}" type="pres">
      <dgm:prSet presAssocID="{A2BF4109-D2B1-44C0-9E11-F1A7DC18426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236080-B7E7-4D4B-963F-434F48F3CE4A}" type="pres">
      <dgm:prSet presAssocID="{A2BF4109-D2B1-44C0-9E11-F1A7DC184265}" presName="arrow" presStyleLbl="bgShp" presStyleIdx="0" presStyleCnt="1"/>
      <dgm:spPr/>
      <dgm:t>
        <a:bodyPr/>
        <a:lstStyle/>
        <a:p>
          <a:endParaRPr lang="ru-RU"/>
        </a:p>
      </dgm:t>
    </dgm:pt>
    <dgm:pt modelId="{B796DCF0-76D6-41CA-AAA2-F1D2E8AA8A2E}" type="pres">
      <dgm:prSet presAssocID="{A2BF4109-D2B1-44C0-9E11-F1A7DC184265}" presName="linearProcess" presStyleCnt="0"/>
      <dgm:spPr/>
      <dgm:t>
        <a:bodyPr/>
        <a:lstStyle/>
        <a:p>
          <a:endParaRPr lang="ru-RU"/>
        </a:p>
      </dgm:t>
    </dgm:pt>
    <dgm:pt modelId="{09A3F9DF-B025-482D-9F80-4B4976CF39A7}" type="pres">
      <dgm:prSet presAssocID="{711A007B-6E0C-4897-B38E-69AD10C01F2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EC9A2-D11B-45BF-B93F-2956900A8A24}" type="pres">
      <dgm:prSet presAssocID="{A5EEA397-5763-4AB1-B1DC-F1EBEA1E921E}" presName="sibTrans" presStyleCnt="0"/>
      <dgm:spPr/>
      <dgm:t>
        <a:bodyPr/>
        <a:lstStyle/>
        <a:p>
          <a:endParaRPr lang="ru-RU"/>
        </a:p>
      </dgm:t>
    </dgm:pt>
    <dgm:pt modelId="{0A9D75B2-2EE2-4105-925E-7514B86FAA79}" type="pres">
      <dgm:prSet presAssocID="{D2F2D062-8D21-4611-9BC1-CD6051E619C1}" presName="textNode" presStyleLbl="node1" presStyleIdx="1" presStyleCnt="3" custLinFactNeighborX="-19401" custLinFactNeighborY="-2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680FB-D80C-4A34-A2FB-B96C83025A64}" type="pres">
      <dgm:prSet presAssocID="{DE6A39C0-4F50-4F37-BA45-24189C66EDE5}" presName="sibTrans" presStyleCnt="0"/>
      <dgm:spPr/>
      <dgm:t>
        <a:bodyPr/>
        <a:lstStyle/>
        <a:p>
          <a:endParaRPr lang="ru-RU"/>
        </a:p>
      </dgm:t>
    </dgm:pt>
    <dgm:pt modelId="{84547E4C-3870-47A7-8177-CA06AACA49BA}" type="pres">
      <dgm:prSet presAssocID="{7419F50F-F7E0-45C1-B1E9-5D7527753F6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4221BE-FAB3-4F12-A87C-936C5B10246D}" type="presOf" srcId="{D2F2D062-8D21-4611-9BC1-CD6051E619C1}" destId="{0A9D75B2-2EE2-4105-925E-7514B86FAA79}" srcOrd="0" destOrd="0" presId="urn:microsoft.com/office/officeart/2005/8/layout/hProcess9"/>
    <dgm:cxn modelId="{48AE6353-D5A2-48B2-84AB-5279CF909CA1}" type="presOf" srcId="{7419F50F-F7E0-45C1-B1E9-5D7527753F6F}" destId="{84547E4C-3870-47A7-8177-CA06AACA49BA}" srcOrd="0" destOrd="0" presId="urn:microsoft.com/office/officeart/2005/8/layout/hProcess9"/>
    <dgm:cxn modelId="{3C552C88-7DDA-47FA-87BF-CB5EF1902714}" type="presOf" srcId="{711A007B-6E0C-4897-B38E-69AD10C01F2F}" destId="{09A3F9DF-B025-482D-9F80-4B4976CF39A7}" srcOrd="0" destOrd="0" presId="urn:microsoft.com/office/officeart/2005/8/layout/hProcess9"/>
    <dgm:cxn modelId="{3CA7A759-751A-4197-970E-4AC0CCFDCB53}" srcId="{A2BF4109-D2B1-44C0-9E11-F1A7DC184265}" destId="{D2F2D062-8D21-4611-9BC1-CD6051E619C1}" srcOrd="1" destOrd="0" parTransId="{D1685F3C-2ED6-4512-B332-B1EFE23BF517}" sibTransId="{DE6A39C0-4F50-4F37-BA45-24189C66EDE5}"/>
    <dgm:cxn modelId="{C39BB50F-4FE6-41B0-9A8B-103ECB220DDF}" type="presOf" srcId="{A2BF4109-D2B1-44C0-9E11-F1A7DC184265}" destId="{01D63BED-16E4-486C-9263-9DC8739CF40B}" srcOrd="0" destOrd="0" presId="urn:microsoft.com/office/officeart/2005/8/layout/hProcess9"/>
    <dgm:cxn modelId="{2C210429-043B-4CD7-9341-D939A967588F}" srcId="{A2BF4109-D2B1-44C0-9E11-F1A7DC184265}" destId="{711A007B-6E0C-4897-B38E-69AD10C01F2F}" srcOrd="0" destOrd="0" parTransId="{8E8E52BA-CAA8-4D34-9A69-0055AFF465DE}" sibTransId="{A5EEA397-5763-4AB1-B1DC-F1EBEA1E921E}"/>
    <dgm:cxn modelId="{DB01A59F-476F-43B5-AD2C-9A3C319E594A}" srcId="{A2BF4109-D2B1-44C0-9E11-F1A7DC184265}" destId="{7419F50F-F7E0-45C1-B1E9-5D7527753F6F}" srcOrd="2" destOrd="0" parTransId="{43EBAD75-02A0-4B08-B5B6-A22D3C9F76F5}" sibTransId="{99E2FB06-DBA2-4234-A28C-9EC424F166A4}"/>
    <dgm:cxn modelId="{3A323465-5856-4279-9B7E-1EF76FCEFF02}" type="presParOf" srcId="{01D63BED-16E4-486C-9263-9DC8739CF40B}" destId="{FC236080-B7E7-4D4B-963F-434F48F3CE4A}" srcOrd="0" destOrd="0" presId="urn:microsoft.com/office/officeart/2005/8/layout/hProcess9"/>
    <dgm:cxn modelId="{486B58F8-2BB9-4A1F-9E2C-8F7B0E6DFFEA}" type="presParOf" srcId="{01D63BED-16E4-486C-9263-9DC8739CF40B}" destId="{B796DCF0-76D6-41CA-AAA2-F1D2E8AA8A2E}" srcOrd="1" destOrd="0" presId="urn:microsoft.com/office/officeart/2005/8/layout/hProcess9"/>
    <dgm:cxn modelId="{F01CFA48-A06D-4FDC-AB7B-B2FB2F46F319}" type="presParOf" srcId="{B796DCF0-76D6-41CA-AAA2-F1D2E8AA8A2E}" destId="{09A3F9DF-B025-482D-9F80-4B4976CF39A7}" srcOrd="0" destOrd="0" presId="urn:microsoft.com/office/officeart/2005/8/layout/hProcess9"/>
    <dgm:cxn modelId="{1513E9F0-D8BC-42DE-9970-9284D146F063}" type="presParOf" srcId="{B796DCF0-76D6-41CA-AAA2-F1D2E8AA8A2E}" destId="{675EC9A2-D11B-45BF-B93F-2956900A8A24}" srcOrd="1" destOrd="0" presId="urn:microsoft.com/office/officeart/2005/8/layout/hProcess9"/>
    <dgm:cxn modelId="{51146E49-AFC2-49B1-9E4E-FD5FF3DBB543}" type="presParOf" srcId="{B796DCF0-76D6-41CA-AAA2-F1D2E8AA8A2E}" destId="{0A9D75B2-2EE2-4105-925E-7514B86FAA79}" srcOrd="2" destOrd="0" presId="urn:microsoft.com/office/officeart/2005/8/layout/hProcess9"/>
    <dgm:cxn modelId="{C766808D-3B08-414F-9EBA-7FD43BD635AB}" type="presParOf" srcId="{B796DCF0-76D6-41CA-AAA2-F1D2E8AA8A2E}" destId="{F69680FB-D80C-4A34-A2FB-B96C83025A64}" srcOrd="3" destOrd="0" presId="urn:microsoft.com/office/officeart/2005/8/layout/hProcess9"/>
    <dgm:cxn modelId="{7CF996FD-6C3B-4715-A8A7-E653460CF7D0}" type="presParOf" srcId="{B796DCF0-76D6-41CA-AAA2-F1D2E8AA8A2E}" destId="{84547E4C-3870-47A7-8177-CA06AACA49B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BF4109-D2B1-44C0-9E11-F1A7DC184265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8E80876-A261-4C4E-B87A-421B192A3E10}">
      <dgm:prSet/>
      <dgm:spPr/>
      <dgm:t>
        <a:bodyPr/>
        <a:lstStyle/>
        <a:p>
          <a:r>
            <a:rPr lang="ru-RU" smtClean="0"/>
            <a:t>Ведут классный час сами ученики; ответственность за подготовку и проведение возлагается на актив класса</a:t>
          </a:r>
          <a:endParaRPr lang="ru-RU"/>
        </a:p>
      </dgm:t>
    </dgm:pt>
    <dgm:pt modelId="{70DBB0A5-8F42-43D2-9E79-A07D2C590E71}" type="parTrans" cxnId="{CE1B3F0D-0ECB-4670-A98B-22BF0410AFFB}">
      <dgm:prSet/>
      <dgm:spPr/>
      <dgm:t>
        <a:bodyPr/>
        <a:lstStyle/>
        <a:p>
          <a:endParaRPr lang="ru-RU"/>
        </a:p>
      </dgm:t>
    </dgm:pt>
    <dgm:pt modelId="{0C542585-5246-4957-BB5D-8561B1DA9BC8}" type="sibTrans" cxnId="{CE1B3F0D-0ECB-4670-A98B-22BF0410AFFB}">
      <dgm:prSet/>
      <dgm:spPr/>
      <dgm:t>
        <a:bodyPr/>
        <a:lstStyle/>
        <a:p>
          <a:endParaRPr lang="ru-RU"/>
        </a:p>
      </dgm:t>
    </dgm:pt>
    <dgm:pt modelId="{FAD24AE0-7BAC-4DD4-A78A-8BEED8DFD4D6}">
      <dgm:prSet/>
      <dgm:spPr/>
      <dgm:t>
        <a:bodyPr/>
        <a:lstStyle/>
        <a:p>
          <a:r>
            <a:rPr lang="ru-RU" smtClean="0"/>
            <a:t>Педагог незаметно направляет ребят.</a:t>
          </a:r>
          <a:endParaRPr lang="ru-RU"/>
        </a:p>
      </dgm:t>
    </dgm:pt>
    <dgm:pt modelId="{C06C1288-7786-48AA-93ED-4CF72E3A347F}" type="parTrans" cxnId="{1860DB6A-D9B1-4DAB-B0F5-767B5EFD0BB5}">
      <dgm:prSet/>
      <dgm:spPr/>
      <dgm:t>
        <a:bodyPr/>
        <a:lstStyle/>
        <a:p>
          <a:endParaRPr lang="ru-RU"/>
        </a:p>
      </dgm:t>
    </dgm:pt>
    <dgm:pt modelId="{47167186-812A-4230-9A87-0626373AF280}" type="sibTrans" cxnId="{1860DB6A-D9B1-4DAB-B0F5-767B5EFD0BB5}">
      <dgm:prSet/>
      <dgm:spPr/>
      <dgm:t>
        <a:bodyPr/>
        <a:lstStyle/>
        <a:p>
          <a:endParaRPr lang="ru-RU"/>
        </a:p>
      </dgm:t>
    </dgm:pt>
    <dgm:pt modelId="{3720E2A3-CCEC-4DD8-A2C4-B6B6F9D6DA8E}">
      <dgm:prSet/>
      <dgm:spPr/>
      <dgm:t>
        <a:bodyPr/>
        <a:lstStyle/>
        <a:p>
          <a:r>
            <a:rPr lang="ru-RU" smtClean="0"/>
            <a:t>«Я – гражданин России»,  «Капля чистой воды», «Символы государства», «Родные улицы мои», «Никто не забыт, ничто не забыто»</a:t>
          </a:r>
          <a:endParaRPr lang="ru-RU"/>
        </a:p>
      </dgm:t>
    </dgm:pt>
    <dgm:pt modelId="{69703048-9719-4507-9E97-7F1630FFA91C}" type="parTrans" cxnId="{83994DA3-C26B-4CDD-A516-3C5C92D66D17}">
      <dgm:prSet/>
      <dgm:spPr/>
      <dgm:t>
        <a:bodyPr/>
        <a:lstStyle/>
        <a:p>
          <a:endParaRPr lang="ru-RU"/>
        </a:p>
      </dgm:t>
    </dgm:pt>
    <dgm:pt modelId="{EC7AD1B9-048C-4611-B9DF-74F67473E32F}" type="sibTrans" cxnId="{83994DA3-C26B-4CDD-A516-3C5C92D66D17}">
      <dgm:prSet/>
      <dgm:spPr/>
      <dgm:t>
        <a:bodyPr/>
        <a:lstStyle/>
        <a:p>
          <a:endParaRPr lang="ru-RU"/>
        </a:p>
      </dgm:t>
    </dgm:pt>
    <dgm:pt modelId="{01D63BED-16E4-486C-9263-9DC8739CF40B}" type="pres">
      <dgm:prSet presAssocID="{A2BF4109-D2B1-44C0-9E11-F1A7DC18426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236080-B7E7-4D4B-963F-434F48F3CE4A}" type="pres">
      <dgm:prSet presAssocID="{A2BF4109-D2B1-44C0-9E11-F1A7DC184265}" presName="arrow" presStyleLbl="bgShp" presStyleIdx="0" presStyleCnt="1" custLinFactNeighborX="-551" custLinFactNeighborY="-1758"/>
      <dgm:spPr/>
      <dgm:t>
        <a:bodyPr/>
        <a:lstStyle/>
        <a:p>
          <a:endParaRPr lang="ru-RU"/>
        </a:p>
      </dgm:t>
    </dgm:pt>
    <dgm:pt modelId="{B796DCF0-76D6-41CA-AAA2-F1D2E8AA8A2E}" type="pres">
      <dgm:prSet presAssocID="{A2BF4109-D2B1-44C0-9E11-F1A7DC184265}" presName="linearProcess" presStyleCnt="0"/>
      <dgm:spPr/>
      <dgm:t>
        <a:bodyPr/>
        <a:lstStyle/>
        <a:p>
          <a:endParaRPr lang="ru-RU"/>
        </a:p>
      </dgm:t>
    </dgm:pt>
    <dgm:pt modelId="{8A54DD29-1A10-470E-B33F-DAF289ACB714}" type="pres">
      <dgm:prSet presAssocID="{58E80876-A261-4C4E-B87A-421B192A3E1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FDD945-DA6D-45EA-8262-F1D1A3A7952F}" type="pres">
      <dgm:prSet presAssocID="{0C542585-5246-4957-BB5D-8561B1DA9BC8}" presName="sibTrans" presStyleCnt="0"/>
      <dgm:spPr/>
      <dgm:t>
        <a:bodyPr/>
        <a:lstStyle/>
        <a:p>
          <a:endParaRPr lang="ru-RU"/>
        </a:p>
      </dgm:t>
    </dgm:pt>
    <dgm:pt modelId="{E4ADACD1-2504-4C05-94E8-AC885318227B}" type="pres">
      <dgm:prSet presAssocID="{FAD24AE0-7BAC-4DD4-A78A-8BEED8DFD4D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EAA199-F2FF-4E78-919F-3584CF7ECC01}" type="pres">
      <dgm:prSet presAssocID="{47167186-812A-4230-9A87-0626373AF280}" presName="sibTrans" presStyleCnt="0"/>
      <dgm:spPr/>
      <dgm:t>
        <a:bodyPr/>
        <a:lstStyle/>
        <a:p>
          <a:endParaRPr lang="ru-RU"/>
        </a:p>
      </dgm:t>
    </dgm:pt>
    <dgm:pt modelId="{CC427B3C-E550-4DAB-AD1C-01C8B13D11AA}" type="pres">
      <dgm:prSet presAssocID="{3720E2A3-CCEC-4DD8-A2C4-B6B6F9D6DA8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1B3F0D-0ECB-4670-A98B-22BF0410AFFB}" srcId="{A2BF4109-D2B1-44C0-9E11-F1A7DC184265}" destId="{58E80876-A261-4C4E-B87A-421B192A3E10}" srcOrd="0" destOrd="0" parTransId="{70DBB0A5-8F42-43D2-9E79-A07D2C590E71}" sibTransId="{0C542585-5246-4957-BB5D-8561B1DA9BC8}"/>
    <dgm:cxn modelId="{FA73287F-6EDC-4D6D-908C-C979127D8633}" type="presOf" srcId="{FAD24AE0-7BAC-4DD4-A78A-8BEED8DFD4D6}" destId="{E4ADACD1-2504-4C05-94E8-AC885318227B}" srcOrd="0" destOrd="0" presId="urn:microsoft.com/office/officeart/2005/8/layout/hProcess9"/>
    <dgm:cxn modelId="{848D1CC3-3760-41C1-9780-D346A0FBF911}" type="presOf" srcId="{58E80876-A261-4C4E-B87A-421B192A3E10}" destId="{8A54DD29-1A10-470E-B33F-DAF289ACB714}" srcOrd="0" destOrd="0" presId="urn:microsoft.com/office/officeart/2005/8/layout/hProcess9"/>
    <dgm:cxn modelId="{8FCDFD78-4E9A-4028-98AF-C63D5EB8915E}" type="presOf" srcId="{3720E2A3-CCEC-4DD8-A2C4-B6B6F9D6DA8E}" destId="{CC427B3C-E550-4DAB-AD1C-01C8B13D11AA}" srcOrd="0" destOrd="0" presId="urn:microsoft.com/office/officeart/2005/8/layout/hProcess9"/>
    <dgm:cxn modelId="{930E6856-129E-4648-9762-55834F7E4F16}" type="presOf" srcId="{A2BF4109-D2B1-44C0-9E11-F1A7DC184265}" destId="{01D63BED-16E4-486C-9263-9DC8739CF40B}" srcOrd="0" destOrd="0" presId="urn:microsoft.com/office/officeart/2005/8/layout/hProcess9"/>
    <dgm:cxn modelId="{83994DA3-C26B-4CDD-A516-3C5C92D66D17}" srcId="{A2BF4109-D2B1-44C0-9E11-F1A7DC184265}" destId="{3720E2A3-CCEC-4DD8-A2C4-B6B6F9D6DA8E}" srcOrd="2" destOrd="0" parTransId="{69703048-9719-4507-9E97-7F1630FFA91C}" sibTransId="{EC7AD1B9-048C-4611-B9DF-74F67473E32F}"/>
    <dgm:cxn modelId="{1860DB6A-D9B1-4DAB-B0F5-767B5EFD0BB5}" srcId="{A2BF4109-D2B1-44C0-9E11-F1A7DC184265}" destId="{FAD24AE0-7BAC-4DD4-A78A-8BEED8DFD4D6}" srcOrd="1" destOrd="0" parTransId="{C06C1288-7786-48AA-93ED-4CF72E3A347F}" sibTransId="{47167186-812A-4230-9A87-0626373AF280}"/>
    <dgm:cxn modelId="{5209201F-371F-42B7-B7AB-EC09B4B9EA51}" type="presParOf" srcId="{01D63BED-16E4-486C-9263-9DC8739CF40B}" destId="{FC236080-B7E7-4D4B-963F-434F48F3CE4A}" srcOrd="0" destOrd="0" presId="urn:microsoft.com/office/officeart/2005/8/layout/hProcess9"/>
    <dgm:cxn modelId="{E30DC967-6564-4DB5-850A-9858E3445855}" type="presParOf" srcId="{01D63BED-16E4-486C-9263-9DC8739CF40B}" destId="{B796DCF0-76D6-41CA-AAA2-F1D2E8AA8A2E}" srcOrd="1" destOrd="0" presId="urn:microsoft.com/office/officeart/2005/8/layout/hProcess9"/>
    <dgm:cxn modelId="{4C63112D-1C5B-4B63-AFF1-B54F9FB5FFCF}" type="presParOf" srcId="{B796DCF0-76D6-41CA-AAA2-F1D2E8AA8A2E}" destId="{8A54DD29-1A10-470E-B33F-DAF289ACB714}" srcOrd="0" destOrd="0" presId="urn:microsoft.com/office/officeart/2005/8/layout/hProcess9"/>
    <dgm:cxn modelId="{65766A59-BD40-457A-BC80-3DDA5C5A47E0}" type="presParOf" srcId="{B796DCF0-76D6-41CA-AAA2-F1D2E8AA8A2E}" destId="{3AFDD945-DA6D-45EA-8262-F1D1A3A7952F}" srcOrd="1" destOrd="0" presId="urn:microsoft.com/office/officeart/2005/8/layout/hProcess9"/>
    <dgm:cxn modelId="{15CCC911-1BA2-4777-B865-33628B65AA65}" type="presParOf" srcId="{B796DCF0-76D6-41CA-AAA2-F1D2E8AA8A2E}" destId="{E4ADACD1-2504-4C05-94E8-AC885318227B}" srcOrd="2" destOrd="0" presId="urn:microsoft.com/office/officeart/2005/8/layout/hProcess9"/>
    <dgm:cxn modelId="{F286D749-76ED-4CC8-B77C-CDF2B8652C69}" type="presParOf" srcId="{B796DCF0-76D6-41CA-AAA2-F1D2E8AA8A2E}" destId="{A7EAA199-F2FF-4E78-919F-3584CF7ECC01}" srcOrd="3" destOrd="0" presId="urn:microsoft.com/office/officeart/2005/8/layout/hProcess9"/>
    <dgm:cxn modelId="{AF158D35-F200-4141-9551-4D6DB032B16E}" type="presParOf" srcId="{B796DCF0-76D6-41CA-AAA2-F1D2E8AA8A2E}" destId="{CC427B3C-E550-4DAB-AD1C-01C8B13D11A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6D244A-FA56-443A-B79A-AAD7DACEF289}" type="doc">
      <dgm:prSet loTypeId="urn:microsoft.com/office/officeart/2005/8/layout/lProcess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74D09CB-9FF3-42E7-916F-88395D6B61C4}">
      <dgm:prSet phldrT="[Текст]"/>
      <dgm:spPr/>
      <dgm:t>
        <a:bodyPr/>
        <a:lstStyle/>
        <a:p>
          <a:r>
            <a:rPr lang="ru-RU" dirty="0" smtClean="0"/>
            <a:t>Личность воспитанника</a:t>
          </a:r>
          <a:endParaRPr lang="ru-RU" dirty="0"/>
        </a:p>
      </dgm:t>
    </dgm:pt>
    <dgm:pt modelId="{D2570FD9-DFD8-424C-BB58-0DC22EDF5D7D}" type="parTrans" cxnId="{34380FF7-A182-48A8-BCCA-6FF497B9434A}">
      <dgm:prSet/>
      <dgm:spPr/>
      <dgm:t>
        <a:bodyPr/>
        <a:lstStyle/>
        <a:p>
          <a:endParaRPr lang="ru-RU"/>
        </a:p>
      </dgm:t>
    </dgm:pt>
    <dgm:pt modelId="{BEE100C4-71E2-4255-B16B-57FE463CFAC7}" type="sibTrans" cxnId="{34380FF7-A182-48A8-BCCA-6FF497B9434A}">
      <dgm:prSet/>
      <dgm:spPr/>
      <dgm:t>
        <a:bodyPr/>
        <a:lstStyle/>
        <a:p>
          <a:endParaRPr lang="ru-RU"/>
        </a:p>
      </dgm:t>
    </dgm:pt>
    <dgm:pt modelId="{C144F494-ABB3-4160-8CD0-5D5FEE711893}">
      <dgm:prSet phldrT="[Текст]"/>
      <dgm:spPr/>
      <dgm:t>
        <a:bodyPr/>
        <a:lstStyle/>
        <a:p>
          <a:r>
            <a:rPr lang="ru-RU" dirty="0" smtClean="0"/>
            <a:t>Диагностика личностного роста школьников П.В.Степанова</a:t>
          </a:r>
          <a:endParaRPr lang="ru-RU" dirty="0"/>
        </a:p>
      </dgm:t>
    </dgm:pt>
    <dgm:pt modelId="{BDD5C587-BD22-44A5-BC35-3B17DA118774}" type="parTrans" cxnId="{C89CD87F-8C3B-4B22-AA46-70A2C214BD3C}">
      <dgm:prSet/>
      <dgm:spPr/>
      <dgm:t>
        <a:bodyPr/>
        <a:lstStyle/>
        <a:p>
          <a:endParaRPr lang="ru-RU"/>
        </a:p>
      </dgm:t>
    </dgm:pt>
    <dgm:pt modelId="{71A4F3E6-DCF7-4EB4-ABE8-7F1F255DFCD9}" type="sibTrans" cxnId="{C89CD87F-8C3B-4B22-AA46-70A2C214BD3C}">
      <dgm:prSet/>
      <dgm:spPr/>
      <dgm:t>
        <a:bodyPr/>
        <a:lstStyle/>
        <a:p>
          <a:endParaRPr lang="ru-RU"/>
        </a:p>
      </dgm:t>
    </dgm:pt>
    <dgm:pt modelId="{97A94605-9DCD-4390-996C-D89559AFD983}">
      <dgm:prSet phldrT="[Текст]"/>
      <dgm:spPr/>
      <dgm:t>
        <a:bodyPr/>
        <a:lstStyle/>
        <a:p>
          <a:r>
            <a:rPr lang="ru-RU" dirty="0" smtClean="0"/>
            <a:t>Диагностика уровня сформированности толерантности у школьников (</a:t>
          </a:r>
          <a:r>
            <a:rPr lang="ru-RU" dirty="0" err="1" smtClean="0"/>
            <a:t>Г.Айзенк</a:t>
          </a:r>
          <a:r>
            <a:rPr lang="ru-RU" dirty="0" smtClean="0"/>
            <a:t>)</a:t>
          </a:r>
          <a:endParaRPr lang="ru-RU" dirty="0"/>
        </a:p>
      </dgm:t>
    </dgm:pt>
    <dgm:pt modelId="{0B00C129-DC36-47E6-9144-EA892C534F63}" type="parTrans" cxnId="{A9283FB9-1CD1-4D12-9096-FD23A2195A6D}">
      <dgm:prSet/>
      <dgm:spPr/>
      <dgm:t>
        <a:bodyPr/>
        <a:lstStyle/>
        <a:p>
          <a:endParaRPr lang="ru-RU"/>
        </a:p>
      </dgm:t>
    </dgm:pt>
    <dgm:pt modelId="{D7C9ECB7-7113-40E5-9051-8404B20B74AD}" type="sibTrans" cxnId="{A9283FB9-1CD1-4D12-9096-FD23A2195A6D}">
      <dgm:prSet/>
      <dgm:spPr/>
      <dgm:t>
        <a:bodyPr/>
        <a:lstStyle/>
        <a:p>
          <a:endParaRPr lang="ru-RU"/>
        </a:p>
      </dgm:t>
    </dgm:pt>
    <dgm:pt modelId="{9D74ECF8-9C92-4592-96B8-A95B3B8EE858}">
      <dgm:prSet phldrT="[Текст]"/>
      <dgm:spPr/>
      <dgm:t>
        <a:bodyPr/>
        <a:lstStyle/>
        <a:p>
          <a:r>
            <a:rPr lang="ru-RU" dirty="0" smtClean="0"/>
            <a:t>Детский коллектив</a:t>
          </a:r>
          <a:endParaRPr lang="ru-RU" dirty="0"/>
        </a:p>
      </dgm:t>
    </dgm:pt>
    <dgm:pt modelId="{5933D8B6-B25C-4016-8A59-5246DF6C9F9A}" type="parTrans" cxnId="{8DCCD793-15BC-4DFC-9E44-12C33D284EB3}">
      <dgm:prSet/>
      <dgm:spPr/>
      <dgm:t>
        <a:bodyPr/>
        <a:lstStyle/>
        <a:p>
          <a:endParaRPr lang="ru-RU"/>
        </a:p>
      </dgm:t>
    </dgm:pt>
    <dgm:pt modelId="{AE7B276C-726A-4445-852E-519987D4BADB}" type="sibTrans" cxnId="{8DCCD793-15BC-4DFC-9E44-12C33D284EB3}">
      <dgm:prSet/>
      <dgm:spPr/>
      <dgm:t>
        <a:bodyPr/>
        <a:lstStyle/>
        <a:p>
          <a:endParaRPr lang="ru-RU"/>
        </a:p>
      </dgm:t>
    </dgm:pt>
    <dgm:pt modelId="{193A9892-BD83-422A-B430-C1AD1ACD36D6}">
      <dgm:prSet phldrT="[Текст]"/>
      <dgm:spPr/>
      <dgm:t>
        <a:bodyPr/>
        <a:lstStyle/>
        <a:p>
          <a:r>
            <a:rPr lang="ru-RU" dirty="0" smtClean="0"/>
            <a:t>Методика А.Н. </a:t>
          </a:r>
          <a:r>
            <a:rPr lang="ru-RU" dirty="0" err="1" smtClean="0"/>
            <a:t>Лутошкина</a:t>
          </a:r>
          <a:r>
            <a:rPr lang="ru-RU" dirty="0" smtClean="0"/>
            <a:t>  «Какой у нас коллектив?»</a:t>
          </a:r>
        </a:p>
      </dgm:t>
    </dgm:pt>
    <dgm:pt modelId="{ADBC4190-9133-44FA-808B-335D64E5553B}" type="parTrans" cxnId="{6F0A1F00-BEE3-418D-8B3F-77AF44B2DFB8}">
      <dgm:prSet/>
      <dgm:spPr/>
      <dgm:t>
        <a:bodyPr/>
        <a:lstStyle/>
        <a:p>
          <a:endParaRPr lang="ru-RU"/>
        </a:p>
      </dgm:t>
    </dgm:pt>
    <dgm:pt modelId="{D60C8478-5524-41DB-8517-F909FBD700BA}" type="sibTrans" cxnId="{6F0A1F00-BEE3-418D-8B3F-77AF44B2DFB8}">
      <dgm:prSet/>
      <dgm:spPr/>
      <dgm:t>
        <a:bodyPr/>
        <a:lstStyle/>
        <a:p>
          <a:endParaRPr lang="ru-RU"/>
        </a:p>
      </dgm:t>
    </dgm:pt>
    <dgm:pt modelId="{B3B790F6-D720-41DF-8034-77220211408B}">
      <dgm:prSet phldrT="[Текст]"/>
      <dgm:spPr/>
      <dgm:t>
        <a:bodyPr/>
        <a:lstStyle/>
        <a:p>
          <a:r>
            <a:rPr lang="ru-RU" dirty="0" smtClean="0"/>
            <a:t>Методика Л.М. Фридмана «Социометрия»</a:t>
          </a:r>
          <a:endParaRPr lang="ru-RU" dirty="0"/>
        </a:p>
      </dgm:t>
    </dgm:pt>
    <dgm:pt modelId="{82E2F90E-5997-41B5-9382-281E4FF9B615}" type="parTrans" cxnId="{10029E4D-9566-4F65-A0CF-3BFB2015F8F3}">
      <dgm:prSet/>
      <dgm:spPr/>
      <dgm:t>
        <a:bodyPr/>
        <a:lstStyle/>
        <a:p>
          <a:endParaRPr lang="ru-RU"/>
        </a:p>
      </dgm:t>
    </dgm:pt>
    <dgm:pt modelId="{EF02698D-7EE2-4A60-9F85-9D59AA397A23}" type="sibTrans" cxnId="{10029E4D-9566-4F65-A0CF-3BFB2015F8F3}">
      <dgm:prSet/>
      <dgm:spPr/>
      <dgm:t>
        <a:bodyPr/>
        <a:lstStyle/>
        <a:p>
          <a:endParaRPr lang="ru-RU"/>
        </a:p>
      </dgm:t>
    </dgm:pt>
    <dgm:pt modelId="{8176C24B-0E3A-4883-B187-6ECE464AE6AA}">
      <dgm:prSet phldrT="[Текст]"/>
      <dgm:spPr/>
      <dgm:t>
        <a:bodyPr/>
        <a:lstStyle/>
        <a:p>
          <a:r>
            <a:rPr lang="ru-RU" dirty="0" smtClean="0"/>
            <a:t>Удовлетворенность родителей и учащихся </a:t>
          </a:r>
          <a:endParaRPr lang="ru-RU" dirty="0"/>
        </a:p>
      </dgm:t>
    </dgm:pt>
    <dgm:pt modelId="{936F580A-6EBE-45F7-B2B4-E60EC7E5BAF3}" type="parTrans" cxnId="{8BD56F1F-07BC-4E0F-BFCD-6A8D3A1C88CB}">
      <dgm:prSet/>
      <dgm:spPr/>
      <dgm:t>
        <a:bodyPr/>
        <a:lstStyle/>
        <a:p>
          <a:endParaRPr lang="ru-RU"/>
        </a:p>
      </dgm:t>
    </dgm:pt>
    <dgm:pt modelId="{85470DEB-8D9B-4934-86A6-7CCF3F80E584}" type="sibTrans" cxnId="{8BD56F1F-07BC-4E0F-BFCD-6A8D3A1C88CB}">
      <dgm:prSet/>
      <dgm:spPr/>
      <dgm:t>
        <a:bodyPr/>
        <a:lstStyle/>
        <a:p>
          <a:endParaRPr lang="ru-RU"/>
        </a:p>
      </dgm:t>
    </dgm:pt>
    <dgm:pt modelId="{03AC649B-12FA-4E12-83B2-9D3EF5AE339E}">
      <dgm:prSet phldrT="[Текст]"/>
      <dgm:spPr/>
      <dgm:t>
        <a:bodyPr/>
        <a:lstStyle/>
        <a:p>
          <a:r>
            <a:rPr lang="ru-RU" dirty="0" smtClean="0"/>
            <a:t>Методика Е.Н.Степанова «Изучение удовлетворенности учащихся и родителей учащихся школьной жизнью»</a:t>
          </a:r>
          <a:endParaRPr lang="ru-RU" dirty="0"/>
        </a:p>
      </dgm:t>
    </dgm:pt>
    <dgm:pt modelId="{7CD655B1-B4ED-498B-BF87-F565B0E60988}" type="parTrans" cxnId="{4B553EDD-14F6-4D1D-B2CA-17F926D190B7}">
      <dgm:prSet/>
      <dgm:spPr/>
      <dgm:t>
        <a:bodyPr/>
        <a:lstStyle/>
        <a:p>
          <a:endParaRPr lang="ru-RU"/>
        </a:p>
      </dgm:t>
    </dgm:pt>
    <dgm:pt modelId="{8DE6158F-D49E-441E-A4D0-5B65C9E0FD19}" type="sibTrans" cxnId="{4B553EDD-14F6-4D1D-B2CA-17F926D190B7}">
      <dgm:prSet/>
      <dgm:spPr/>
      <dgm:t>
        <a:bodyPr/>
        <a:lstStyle/>
        <a:p>
          <a:endParaRPr lang="ru-RU"/>
        </a:p>
      </dgm:t>
    </dgm:pt>
    <dgm:pt modelId="{B2FF1DD3-F9A8-40FF-8276-81F6AC668741}">
      <dgm:prSet phldrT="[Текст]"/>
      <dgm:spPr/>
      <dgm:t>
        <a:bodyPr/>
        <a:lstStyle/>
        <a:p>
          <a:r>
            <a:rPr lang="ru-RU" dirty="0" smtClean="0"/>
            <a:t>Методика А.А.Андреева «Изучение удовлетворенности учащихся школьной жизнью»</a:t>
          </a:r>
          <a:endParaRPr lang="ru-RU" dirty="0"/>
        </a:p>
      </dgm:t>
    </dgm:pt>
    <dgm:pt modelId="{C3AF3362-55D3-41E6-A5AB-04B00D787359}" type="parTrans" cxnId="{65CFB0FA-058B-452A-B856-173580F026AB}">
      <dgm:prSet/>
      <dgm:spPr/>
      <dgm:t>
        <a:bodyPr/>
        <a:lstStyle/>
        <a:p>
          <a:endParaRPr lang="ru-RU"/>
        </a:p>
      </dgm:t>
    </dgm:pt>
    <dgm:pt modelId="{C530EB55-BBD6-4676-A92F-93A7142CFFED}" type="sibTrans" cxnId="{65CFB0FA-058B-452A-B856-173580F026AB}">
      <dgm:prSet/>
      <dgm:spPr/>
      <dgm:t>
        <a:bodyPr/>
        <a:lstStyle/>
        <a:p>
          <a:endParaRPr lang="ru-RU"/>
        </a:p>
      </dgm:t>
    </dgm:pt>
    <dgm:pt modelId="{823A0904-A5A3-4960-9974-B01D26860391}">
      <dgm:prSet/>
      <dgm:spPr/>
      <dgm:t>
        <a:bodyPr/>
        <a:lstStyle/>
        <a:p>
          <a:r>
            <a:rPr lang="ru-RU" dirty="0" smtClean="0"/>
            <a:t>Метод наблюдения, анализ письменных работ школьников</a:t>
          </a:r>
          <a:endParaRPr lang="ru-RU" dirty="0"/>
        </a:p>
      </dgm:t>
    </dgm:pt>
    <dgm:pt modelId="{D90A632A-8FCB-4E6E-B500-96CBA1897735}" type="parTrans" cxnId="{24F16E38-FBAA-43A8-94AD-D0E6EB4DA279}">
      <dgm:prSet/>
      <dgm:spPr/>
    </dgm:pt>
    <dgm:pt modelId="{6433A099-0561-4F39-896F-2B5A6A612337}" type="sibTrans" cxnId="{24F16E38-FBAA-43A8-94AD-D0E6EB4DA279}">
      <dgm:prSet/>
      <dgm:spPr/>
    </dgm:pt>
    <dgm:pt modelId="{C8DA65B3-E0FD-4961-B25B-C1A050BDCBDE}">
      <dgm:prSet/>
      <dgm:spPr/>
      <dgm:t>
        <a:bodyPr/>
        <a:lstStyle/>
        <a:p>
          <a:r>
            <a:rPr lang="ru-RU" dirty="0" smtClean="0"/>
            <a:t>Методика </a:t>
          </a:r>
          <a:r>
            <a:rPr lang="ru-RU" smtClean="0"/>
            <a:t>М.И.Рожкова «Определение </a:t>
          </a:r>
          <a:r>
            <a:rPr lang="ru-RU" dirty="0" smtClean="0"/>
            <a:t>уровня самоуправления»</a:t>
          </a:r>
          <a:endParaRPr lang="ru-RU" dirty="0"/>
        </a:p>
      </dgm:t>
    </dgm:pt>
    <dgm:pt modelId="{24B95390-6FFC-4AA3-B34D-B7EDFFFEF7DA}" type="parTrans" cxnId="{A83A254A-C501-407A-A03F-54C1385F8D87}">
      <dgm:prSet/>
      <dgm:spPr/>
    </dgm:pt>
    <dgm:pt modelId="{4715315E-1146-417D-A422-A393877BA306}" type="sibTrans" cxnId="{A83A254A-C501-407A-A03F-54C1385F8D87}">
      <dgm:prSet/>
      <dgm:spPr/>
    </dgm:pt>
    <dgm:pt modelId="{123B4088-A776-4C2C-BD7C-B1CEF1526318}" type="pres">
      <dgm:prSet presAssocID="{8C6D244A-FA56-443A-B79A-AAD7DACEF28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FC4083-32B1-483A-9AA3-CB31CE32FF95}" type="pres">
      <dgm:prSet presAssocID="{274D09CB-9FF3-42E7-916F-88395D6B61C4}" presName="compNode" presStyleCnt="0"/>
      <dgm:spPr/>
    </dgm:pt>
    <dgm:pt modelId="{E00302B3-DA4F-4F6F-89A3-36B6ADCBAE52}" type="pres">
      <dgm:prSet presAssocID="{274D09CB-9FF3-42E7-916F-88395D6B61C4}" presName="aNode" presStyleLbl="bgShp" presStyleIdx="0" presStyleCnt="3"/>
      <dgm:spPr/>
      <dgm:t>
        <a:bodyPr/>
        <a:lstStyle/>
        <a:p>
          <a:endParaRPr lang="ru-RU"/>
        </a:p>
      </dgm:t>
    </dgm:pt>
    <dgm:pt modelId="{B5F5C40C-E6BC-414A-899B-E3FC28695D0D}" type="pres">
      <dgm:prSet presAssocID="{274D09CB-9FF3-42E7-916F-88395D6B61C4}" presName="textNode" presStyleLbl="bgShp" presStyleIdx="0" presStyleCnt="3"/>
      <dgm:spPr/>
      <dgm:t>
        <a:bodyPr/>
        <a:lstStyle/>
        <a:p>
          <a:endParaRPr lang="ru-RU"/>
        </a:p>
      </dgm:t>
    </dgm:pt>
    <dgm:pt modelId="{FB286E3F-F6A3-4E96-8CF1-F10949AE193B}" type="pres">
      <dgm:prSet presAssocID="{274D09CB-9FF3-42E7-916F-88395D6B61C4}" presName="compChildNode" presStyleCnt="0"/>
      <dgm:spPr/>
    </dgm:pt>
    <dgm:pt modelId="{18AFAD90-2E7A-45B8-B98D-E11BF55F8C0F}" type="pres">
      <dgm:prSet presAssocID="{274D09CB-9FF3-42E7-916F-88395D6B61C4}" presName="theInnerList" presStyleCnt="0"/>
      <dgm:spPr/>
    </dgm:pt>
    <dgm:pt modelId="{C51FD9CE-143A-4721-9802-F8AEB3B104FB}" type="pres">
      <dgm:prSet presAssocID="{C144F494-ABB3-4160-8CD0-5D5FEE711893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ED6EC-DA5C-43FC-B22C-3E849D65D00F}" type="pres">
      <dgm:prSet presAssocID="{C144F494-ABB3-4160-8CD0-5D5FEE711893}" presName="aSpace2" presStyleCnt="0"/>
      <dgm:spPr/>
    </dgm:pt>
    <dgm:pt modelId="{ED8EBDAC-4545-470B-96BB-F5267DA08AE5}" type="pres">
      <dgm:prSet presAssocID="{97A94605-9DCD-4390-996C-D89559AFD983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A3E520-615F-4A05-B2B0-999F2F9DCA7E}" type="pres">
      <dgm:prSet presAssocID="{97A94605-9DCD-4390-996C-D89559AFD983}" presName="aSpace2" presStyleCnt="0"/>
      <dgm:spPr/>
    </dgm:pt>
    <dgm:pt modelId="{F72B9731-DF36-4ED6-957E-CC193FDC3865}" type="pres">
      <dgm:prSet presAssocID="{823A0904-A5A3-4960-9974-B01D26860391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86CC2-7A26-4E85-AE68-F7EE2EA6B89B}" type="pres">
      <dgm:prSet presAssocID="{274D09CB-9FF3-42E7-916F-88395D6B61C4}" presName="aSpace" presStyleCnt="0"/>
      <dgm:spPr/>
    </dgm:pt>
    <dgm:pt modelId="{6EC9D6CE-ED7C-4E25-B131-EE0D66CA6090}" type="pres">
      <dgm:prSet presAssocID="{9D74ECF8-9C92-4592-96B8-A95B3B8EE858}" presName="compNode" presStyleCnt="0"/>
      <dgm:spPr/>
    </dgm:pt>
    <dgm:pt modelId="{4AD761B5-6B00-4A72-85DD-4B4AC639DA94}" type="pres">
      <dgm:prSet presAssocID="{9D74ECF8-9C92-4592-96B8-A95B3B8EE858}" presName="aNode" presStyleLbl="bgShp" presStyleIdx="1" presStyleCnt="3"/>
      <dgm:spPr/>
      <dgm:t>
        <a:bodyPr/>
        <a:lstStyle/>
        <a:p>
          <a:endParaRPr lang="ru-RU"/>
        </a:p>
      </dgm:t>
    </dgm:pt>
    <dgm:pt modelId="{7575364D-BA2A-40EA-9A97-FE6F78CC3B81}" type="pres">
      <dgm:prSet presAssocID="{9D74ECF8-9C92-4592-96B8-A95B3B8EE858}" presName="textNode" presStyleLbl="bgShp" presStyleIdx="1" presStyleCnt="3"/>
      <dgm:spPr/>
      <dgm:t>
        <a:bodyPr/>
        <a:lstStyle/>
        <a:p>
          <a:endParaRPr lang="ru-RU"/>
        </a:p>
      </dgm:t>
    </dgm:pt>
    <dgm:pt modelId="{33A06D44-4F6E-4852-A1E1-144307C39CB6}" type="pres">
      <dgm:prSet presAssocID="{9D74ECF8-9C92-4592-96B8-A95B3B8EE858}" presName="compChildNode" presStyleCnt="0"/>
      <dgm:spPr/>
    </dgm:pt>
    <dgm:pt modelId="{A299373D-D7D9-4BDF-8460-A723BFE2DD4F}" type="pres">
      <dgm:prSet presAssocID="{9D74ECF8-9C92-4592-96B8-A95B3B8EE858}" presName="theInnerList" presStyleCnt="0"/>
      <dgm:spPr/>
    </dgm:pt>
    <dgm:pt modelId="{ED214D3E-FCF0-4758-B104-116ED73E7CBD}" type="pres">
      <dgm:prSet presAssocID="{193A9892-BD83-422A-B430-C1AD1ACD36D6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A5151-D23B-455B-B2F2-04A851ED9DB1}" type="pres">
      <dgm:prSet presAssocID="{193A9892-BD83-422A-B430-C1AD1ACD36D6}" presName="aSpace2" presStyleCnt="0"/>
      <dgm:spPr/>
    </dgm:pt>
    <dgm:pt modelId="{E3D572B5-C619-4496-A415-4DA23F0E6BAE}" type="pres">
      <dgm:prSet presAssocID="{B3B790F6-D720-41DF-8034-77220211408B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941A02-BFD5-4639-B29A-E56BA1152033}" type="pres">
      <dgm:prSet presAssocID="{B3B790F6-D720-41DF-8034-77220211408B}" presName="aSpace2" presStyleCnt="0"/>
      <dgm:spPr/>
    </dgm:pt>
    <dgm:pt modelId="{7AAB0567-C689-4FFA-A72A-604735D49588}" type="pres">
      <dgm:prSet presAssocID="{C8DA65B3-E0FD-4961-B25B-C1A050BDCBDE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048B9-53E8-4A00-B5C7-D1BE71E94A88}" type="pres">
      <dgm:prSet presAssocID="{9D74ECF8-9C92-4592-96B8-A95B3B8EE858}" presName="aSpace" presStyleCnt="0"/>
      <dgm:spPr/>
    </dgm:pt>
    <dgm:pt modelId="{7C6EB7B0-7902-47EA-B961-B6E8BFCA0C30}" type="pres">
      <dgm:prSet presAssocID="{8176C24B-0E3A-4883-B187-6ECE464AE6AA}" presName="compNode" presStyleCnt="0"/>
      <dgm:spPr/>
    </dgm:pt>
    <dgm:pt modelId="{FB94B8DB-BB84-4FDA-8978-385C446892E9}" type="pres">
      <dgm:prSet presAssocID="{8176C24B-0E3A-4883-B187-6ECE464AE6AA}" presName="aNode" presStyleLbl="bgShp" presStyleIdx="2" presStyleCnt="3"/>
      <dgm:spPr/>
      <dgm:t>
        <a:bodyPr/>
        <a:lstStyle/>
        <a:p>
          <a:endParaRPr lang="ru-RU"/>
        </a:p>
      </dgm:t>
    </dgm:pt>
    <dgm:pt modelId="{7AE406A8-C1D1-4B65-9468-5F623FD8999F}" type="pres">
      <dgm:prSet presAssocID="{8176C24B-0E3A-4883-B187-6ECE464AE6AA}" presName="textNode" presStyleLbl="bgShp" presStyleIdx="2" presStyleCnt="3"/>
      <dgm:spPr/>
      <dgm:t>
        <a:bodyPr/>
        <a:lstStyle/>
        <a:p>
          <a:endParaRPr lang="ru-RU"/>
        </a:p>
      </dgm:t>
    </dgm:pt>
    <dgm:pt modelId="{E0BC8FD1-B3A1-47B1-ACD5-6BE42DBFBC73}" type="pres">
      <dgm:prSet presAssocID="{8176C24B-0E3A-4883-B187-6ECE464AE6AA}" presName="compChildNode" presStyleCnt="0"/>
      <dgm:spPr/>
    </dgm:pt>
    <dgm:pt modelId="{30B067E0-5ACF-4E18-9746-F4A4FEFA9A9C}" type="pres">
      <dgm:prSet presAssocID="{8176C24B-0E3A-4883-B187-6ECE464AE6AA}" presName="theInnerList" presStyleCnt="0"/>
      <dgm:spPr/>
    </dgm:pt>
    <dgm:pt modelId="{5457139D-B8E9-4315-9932-289E4C9316FC}" type="pres">
      <dgm:prSet presAssocID="{03AC649B-12FA-4E12-83B2-9D3EF5AE339E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36C682-16B7-4198-9107-8D969FD71352}" type="pres">
      <dgm:prSet presAssocID="{03AC649B-12FA-4E12-83B2-9D3EF5AE339E}" presName="aSpace2" presStyleCnt="0"/>
      <dgm:spPr/>
    </dgm:pt>
    <dgm:pt modelId="{72C6FAB4-8C13-4368-8B67-D4C79195BF17}" type="pres">
      <dgm:prSet presAssocID="{B2FF1DD3-F9A8-40FF-8276-81F6AC668741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463898-9FBA-4EA6-B623-ED2C6FA943AE}" type="presOf" srcId="{823A0904-A5A3-4960-9974-B01D26860391}" destId="{F72B9731-DF36-4ED6-957E-CC193FDC3865}" srcOrd="0" destOrd="0" presId="urn:microsoft.com/office/officeart/2005/8/layout/lProcess2"/>
    <dgm:cxn modelId="{7EB2FB8F-CB47-4868-8D21-2AFAB6F92977}" type="presOf" srcId="{9D74ECF8-9C92-4592-96B8-A95B3B8EE858}" destId="{4AD761B5-6B00-4A72-85DD-4B4AC639DA94}" srcOrd="0" destOrd="0" presId="urn:microsoft.com/office/officeart/2005/8/layout/lProcess2"/>
    <dgm:cxn modelId="{8DCCD793-15BC-4DFC-9E44-12C33D284EB3}" srcId="{8C6D244A-FA56-443A-B79A-AAD7DACEF289}" destId="{9D74ECF8-9C92-4592-96B8-A95B3B8EE858}" srcOrd="1" destOrd="0" parTransId="{5933D8B6-B25C-4016-8A59-5246DF6C9F9A}" sibTransId="{AE7B276C-726A-4445-852E-519987D4BADB}"/>
    <dgm:cxn modelId="{18393555-0923-4A9E-95E2-5E81581C8DF8}" type="presOf" srcId="{8C6D244A-FA56-443A-B79A-AAD7DACEF289}" destId="{123B4088-A776-4C2C-BD7C-B1CEF1526318}" srcOrd="0" destOrd="0" presId="urn:microsoft.com/office/officeart/2005/8/layout/lProcess2"/>
    <dgm:cxn modelId="{6F0A1F00-BEE3-418D-8B3F-77AF44B2DFB8}" srcId="{9D74ECF8-9C92-4592-96B8-A95B3B8EE858}" destId="{193A9892-BD83-422A-B430-C1AD1ACD36D6}" srcOrd="0" destOrd="0" parTransId="{ADBC4190-9133-44FA-808B-335D64E5553B}" sibTransId="{D60C8478-5524-41DB-8517-F909FBD700BA}"/>
    <dgm:cxn modelId="{65CFB0FA-058B-452A-B856-173580F026AB}" srcId="{8176C24B-0E3A-4883-B187-6ECE464AE6AA}" destId="{B2FF1DD3-F9A8-40FF-8276-81F6AC668741}" srcOrd="1" destOrd="0" parTransId="{C3AF3362-55D3-41E6-A5AB-04B00D787359}" sibTransId="{C530EB55-BBD6-4676-A92F-93A7142CFFED}"/>
    <dgm:cxn modelId="{3505BE91-CD87-41E3-BCAF-F1942685483C}" type="presOf" srcId="{B3B790F6-D720-41DF-8034-77220211408B}" destId="{E3D572B5-C619-4496-A415-4DA23F0E6BAE}" srcOrd="0" destOrd="0" presId="urn:microsoft.com/office/officeart/2005/8/layout/lProcess2"/>
    <dgm:cxn modelId="{42B8B24D-03CC-4B8C-9696-7656725F832E}" type="presOf" srcId="{C144F494-ABB3-4160-8CD0-5D5FEE711893}" destId="{C51FD9CE-143A-4721-9802-F8AEB3B104FB}" srcOrd="0" destOrd="0" presId="urn:microsoft.com/office/officeart/2005/8/layout/lProcess2"/>
    <dgm:cxn modelId="{07A9D930-D379-49CD-A6D5-8FDE4CBE9256}" type="presOf" srcId="{9D74ECF8-9C92-4592-96B8-A95B3B8EE858}" destId="{7575364D-BA2A-40EA-9A97-FE6F78CC3B81}" srcOrd="1" destOrd="0" presId="urn:microsoft.com/office/officeart/2005/8/layout/lProcess2"/>
    <dgm:cxn modelId="{2F062795-9D65-4810-87F9-4C3C4CB51ABA}" type="presOf" srcId="{C8DA65B3-E0FD-4961-B25B-C1A050BDCBDE}" destId="{7AAB0567-C689-4FFA-A72A-604735D49588}" srcOrd="0" destOrd="0" presId="urn:microsoft.com/office/officeart/2005/8/layout/lProcess2"/>
    <dgm:cxn modelId="{B739713F-88C2-4806-A429-35CC91B80298}" type="presOf" srcId="{193A9892-BD83-422A-B430-C1AD1ACD36D6}" destId="{ED214D3E-FCF0-4758-B104-116ED73E7CBD}" srcOrd="0" destOrd="0" presId="urn:microsoft.com/office/officeart/2005/8/layout/lProcess2"/>
    <dgm:cxn modelId="{816B722F-809C-41D5-834B-29B8525F015C}" type="presOf" srcId="{8176C24B-0E3A-4883-B187-6ECE464AE6AA}" destId="{7AE406A8-C1D1-4B65-9468-5F623FD8999F}" srcOrd="1" destOrd="0" presId="urn:microsoft.com/office/officeart/2005/8/layout/lProcess2"/>
    <dgm:cxn modelId="{F6F2FAB3-CCF6-4FAB-817E-52059993F2A3}" type="presOf" srcId="{274D09CB-9FF3-42E7-916F-88395D6B61C4}" destId="{B5F5C40C-E6BC-414A-899B-E3FC28695D0D}" srcOrd="1" destOrd="0" presId="urn:microsoft.com/office/officeart/2005/8/layout/lProcess2"/>
    <dgm:cxn modelId="{24F16E38-FBAA-43A8-94AD-D0E6EB4DA279}" srcId="{274D09CB-9FF3-42E7-916F-88395D6B61C4}" destId="{823A0904-A5A3-4960-9974-B01D26860391}" srcOrd="2" destOrd="0" parTransId="{D90A632A-8FCB-4E6E-B500-96CBA1897735}" sibTransId="{6433A099-0561-4F39-896F-2B5A6A612337}"/>
    <dgm:cxn modelId="{44DC6040-3415-4E77-A3D3-8FD2C9F6FC25}" type="presOf" srcId="{97A94605-9DCD-4390-996C-D89559AFD983}" destId="{ED8EBDAC-4545-470B-96BB-F5267DA08AE5}" srcOrd="0" destOrd="0" presId="urn:microsoft.com/office/officeart/2005/8/layout/lProcess2"/>
    <dgm:cxn modelId="{4B553EDD-14F6-4D1D-B2CA-17F926D190B7}" srcId="{8176C24B-0E3A-4883-B187-6ECE464AE6AA}" destId="{03AC649B-12FA-4E12-83B2-9D3EF5AE339E}" srcOrd="0" destOrd="0" parTransId="{7CD655B1-B4ED-498B-BF87-F565B0E60988}" sibTransId="{8DE6158F-D49E-441E-A4D0-5B65C9E0FD19}"/>
    <dgm:cxn modelId="{E9F93035-AAEB-46CD-A8EE-0E75CF3CAE8C}" type="presOf" srcId="{274D09CB-9FF3-42E7-916F-88395D6B61C4}" destId="{E00302B3-DA4F-4F6F-89A3-36B6ADCBAE52}" srcOrd="0" destOrd="0" presId="urn:microsoft.com/office/officeart/2005/8/layout/lProcess2"/>
    <dgm:cxn modelId="{629B93A6-0B48-49F5-9EA8-B3B1B6F71B07}" type="presOf" srcId="{8176C24B-0E3A-4883-B187-6ECE464AE6AA}" destId="{FB94B8DB-BB84-4FDA-8978-385C446892E9}" srcOrd="0" destOrd="0" presId="urn:microsoft.com/office/officeart/2005/8/layout/lProcess2"/>
    <dgm:cxn modelId="{C89CD87F-8C3B-4B22-AA46-70A2C214BD3C}" srcId="{274D09CB-9FF3-42E7-916F-88395D6B61C4}" destId="{C144F494-ABB3-4160-8CD0-5D5FEE711893}" srcOrd="0" destOrd="0" parTransId="{BDD5C587-BD22-44A5-BC35-3B17DA118774}" sibTransId="{71A4F3E6-DCF7-4EB4-ABE8-7F1F255DFCD9}"/>
    <dgm:cxn modelId="{A83A254A-C501-407A-A03F-54C1385F8D87}" srcId="{9D74ECF8-9C92-4592-96B8-A95B3B8EE858}" destId="{C8DA65B3-E0FD-4961-B25B-C1A050BDCBDE}" srcOrd="2" destOrd="0" parTransId="{24B95390-6FFC-4AA3-B34D-B7EDFFFEF7DA}" sibTransId="{4715315E-1146-417D-A422-A393877BA306}"/>
    <dgm:cxn modelId="{8BD56F1F-07BC-4E0F-BFCD-6A8D3A1C88CB}" srcId="{8C6D244A-FA56-443A-B79A-AAD7DACEF289}" destId="{8176C24B-0E3A-4883-B187-6ECE464AE6AA}" srcOrd="2" destOrd="0" parTransId="{936F580A-6EBE-45F7-B2B4-E60EC7E5BAF3}" sibTransId="{85470DEB-8D9B-4934-86A6-7CCF3F80E584}"/>
    <dgm:cxn modelId="{29C21DFD-361C-454C-A737-149231F93F29}" type="presOf" srcId="{03AC649B-12FA-4E12-83B2-9D3EF5AE339E}" destId="{5457139D-B8E9-4315-9932-289E4C9316FC}" srcOrd="0" destOrd="0" presId="urn:microsoft.com/office/officeart/2005/8/layout/lProcess2"/>
    <dgm:cxn modelId="{34380FF7-A182-48A8-BCCA-6FF497B9434A}" srcId="{8C6D244A-FA56-443A-B79A-AAD7DACEF289}" destId="{274D09CB-9FF3-42E7-916F-88395D6B61C4}" srcOrd="0" destOrd="0" parTransId="{D2570FD9-DFD8-424C-BB58-0DC22EDF5D7D}" sibTransId="{BEE100C4-71E2-4255-B16B-57FE463CFAC7}"/>
    <dgm:cxn modelId="{10029E4D-9566-4F65-A0CF-3BFB2015F8F3}" srcId="{9D74ECF8-9C92-4592-96B8-A95B3B8EE858}" destId="{B3B790F6-D720-41DF-8034-77220211408B}" srcOrd="1" destOrd="0" parTransId="{82E2F90E-5997-41B5-9382-281E4FF9B615}" sibTransId="{EF02698D-7EE2-4A60-9F85-9D59AA397A23}"/>
    <dgm:cxn modelId="{A9283FB9-1CD1-4D12-9096-FD23A2195A6D}" srcId="{274D09CB-9FF3-42E7-916F-88395D6B61C4}" destId="{97A94605-9DCD-4390-996C-D89559AFD983}" srcOrd="1" destOrd="0" parTransId="{0B00C129-DC36-47E6-9144-EA892C534F63}" sibTransId="{D7C9ECB7-7113-40E5-9051-8404B20B74AD}"/>
    <dgm:cxn modelId="{E2BF33DA-3BEF-4506-A904-000F178AD5D8}" type="presOf" srcId="{B2FF1DD3-F9A8-40FF-8276-81F6AC668741}" destId="{72C6FAB4-8C13-4368-8B67-D4C79195BF17}" srcOrd="0" destOrd="0" presId="urn:microsoft.com/office/officeart/2005/8/layout/lProcess2"/>
    <dgm:cxn modelId="{C088E11C-A569-41F6-B8D5-3F1C99BCFFE6}" type="presParOf" srcId="{123B4088-A776-4C2C-BD7C-B1CEF1526318}" destId="{94FC4083-32B1-483A-9AA3-CB31CE32FF95}" srcOrd="0" destOrd="0" presId="urn:microsoft.com/office/officeart/2005/8/layout/lProcess2"/>
    <dgm:cxn modelId="{6BDAAF65-2C33-4AA6-A9E1-F0B425602631}" type="presParOf" srcId="{94FC4083-32B1-483A-9AA3-CB31CE32FF95}" destId="{E00302B3-DA4F-4F6F-89A3-36B6ADCBAE52}" srcOrd="0" destOrd="0" presId="urn:microsoft.com/office/officeart/2005/8/layout/lProcess2"/>
    <dgm:cxn modelId="{32CAFCB3-1AFD-486B-A573-87EA4FAA97B5}" type="presParOf" srcId="{94FC4083-32B1-483A-9AA3-CB31CE32FF95}" destId="{B5F5C40C-E6BC-414A-899B-E3FC28695D0D}" srcOrd="1" destOrd="0" presId="urn:microsoft.com/office/officeart/2005/8/layout/lProcess2"/>
    <dgm:cxn modelId="{D0EFDB10-6574-4FF6-B95D-2392CBBD6D11}" type="presParOf" srcId="{94FC4083-32B1-483A-9AA3-CB31CE32FF95}" destId="{FB286E3F-F6A3-4E96-8CF1-F10949AE193B}" srcOrd="2" destOrd="0" presId="urn:microsoft.com/office/officeart/2005/8/layout/lProcess2"/>
    <dgm:cxn modelId="{4DC25F99-7A0C-4FED-B76B-7B6A5DB5173B}" type="presParOf" srcId="{FB286E3F-F6A3-4E96-8CF1-F10949AE193B}" destId="{18AFAD90-2E7A-45B8-B98D-E11BF55F8C0F}" srcOrd="0" destOrd="0" presId="urn:microsoft.com/office/officeart/2005/8/layout/lProcess2"/>
    <dgm:cxn modelId="{1D022D91-A76F-4C6B-9C9D-E9AF25A40A02}" type="presParOf" srcId="{18AFAD90-2E7A-45B8-B98D-E11BF55F8C0F}" destId="{C51FD9CE-143A-4721-9802-F8AEB3B104FB}" srcOrd="0" destOrd="0" presId="urn:microsoft.com/office/officeart/2005/8/layout/lProcess2"/>
    <dgm:cxn modelId="{9CB33D5B-DF9B-419D-A852-D2B786CDDB25}" type="presParOf" srcId="{18AFAD90-2E7A-45B8-B98D-E11BF55F8C0F}" destId="{010ED6EC-DA5C-43FC-B22C-3E849D65D00F}" srcOrd="1" destOrd="0" presId="urn:microsoft.com/office/officeart/2005/8/layout/lProcess2"/>
    <dgm:cxn modelId="{05D4A6BF-FE73-4BF7-A9DD-CF9DE5558C09}" type="presParOf" srcId="{18AFAD90-2E7A-45B8-B98D-E11BF55F8C0F}" destId="{ED8EBDAC-4545-470B-96BB-F5267DA08AE5}" srcOrd="2" destOrd="0" presId="urn:microsoft.com/office/officeart/2005/8/layout/lProcess2"/>
    <dgm:cxn modelId="{A918F1AB-4349-4CC3-9FC2-D88C4A55C8D0}" type="presParOf" srcId="{18AFAD90-2E7A-45B8-B98D-E11BF55F8C0F}" destId="{31A3E520-615F-4A05-B2B0-999F2F9DCA7E}" srcOrd="3" destOrd="0" presId="urn:microsoft.com/office/officeart/2005/8/layout/lProcess2"/>
    <dgm:cxn modelId="{A3D876FB-E6DD-4B87-ABA0-2E39C6EA4790}" type="presParOf" srcId="{18AFAD90-2E7A-45B8-B98D-E11BF55F8C0F}" destId="{F72B9731-DF36-4ED6-957E-CC193FDC3865}" srcOrd="4" destOrd="0" presId="urn:microsoft.com/office/officeart/2005/8/layout/lProcess2"/>
    <dgm:cxn modelId="{921A042A-9CAB-414E-B2DF-7FB58682AE2D}" type="presParOf" srcId="{123B4088-A776-4C2C-BD7C-B1CEF1526318}" destId="{9DC86CC2-7A26-4E85-AE68-F7EE2EA6B89B}" srcOrd="1" destOrd="0" presId="urn:microsoft.com/office/officeart/2005/8/layout/lProcess2"/>
    <dgm:cxn modelId="{52E12657-01B0-45A6-8A56-69076DCCC322}" type="presParOf" srcId="{123B4088-A776-4C2C-BD7C-B1CEF1526318}" destId="{6EC9D6CE-ED7C-4E25-B131-EE0D66CA6090}" srcOrd="2" destOrd="0" presId="urn:microsoft.com/office/officeart/2005/8/layout/lProcess2"/>
    <dgm:cxn modelId="{BA11B67E-F687-4AD7-BB36-ADEFA94E4482}" type="presParOf" srcId="{6EC9D6CE-ED7C-4E25-B131-EE0D66CA6090}" destId="{4AD761B5-6B00-4A72-85DD-4B4AC639DA94}" srcOrd="0" destOrd="0" presId="urn:microsoft.com/office/officeart/2005/8/layout/lProcess2"/>
    <dgm:cxn modelId="{53A42433-18AF-45D6-973E-4556CE00268C}" type="presParOf" srcId="{6EC9D6CE-ED7C-4E25-B131-EE0D66CA6090}" destId="{7575364D-BA2A-40EA-9A97-FE6F78CC3B81}" srcOrd="1" destOrd="0" presId="urn:microsoft.com/office/officeart/2005/8/layout/lProcess2"/>
    <dgm:cxn modelId="{427A1E6C-D150-44DE-A8CA-EBFE27A0A059}" type="presParOf" srcId="{6EC9D6CE-ED7C-4E25-B131-EE0D66CA6090}" destId="{33A06D44-4F6E-4852-A1E1-144307C39CB6}" srcOrd="2" destOrd="0" presId="urn:microsoft.com/office/officeart/2005/8/layout/lProcess2"/>
    <dgm:cxn modelId="{8346E250-CB43-49EE-814C-439A73DD1AD0}" type="presParOf" srcId="{33A06D44-4F6E-4852-A1E1-144307C39CB6}" destId="{A299373D-D7D9-4BDF-8460-A723BFE2DD4F}" srcOrd="0" destOrd="0" presId="urn:microsoft.com/office/officeart/2005/8/layout/lProcess2"/>
    <dgm:cxn modelId="{8C4D724E-1C23-4957-8BA9-4DD43065F82D}" type="presParOf" srcId="{A299373D-D7D9-4BDF-8460-A723BFE2DD4F}" destId="{ED214D3E-FCF0-4758-B104-116ED73E7CBD}" srcOrd="0" destOrd="0" presId="urn:microsoft.com/office/officeart/2005/8/layout/lProcess2"/>
    <dgm:cxn modelId="{3AD6E61A-60FD-4AE3-95F6-697A4C47BA24}" type="presParOf" srcId="{A299373D-D7D9-4BDF-8460-A723BFE2DD4F}" destId="{E3DA5151-D23B-455B-B2F2-04A851ED9DB1}" srcOrd="1" destOrd="0" presId="urn:microsoft.com/office/officeart/2005/8/layout/lProcess2"/>
    <dgm:cxn modelId="{AC1F1A4F-90FC-4B0A-A9A8-37B8C8A17023}" type="presParOf" srcId="{A299373D-D7D9-4BDF-8460-A723BFE2DD4F}" destId="{E3D572B5-C619-4496-A415-4DA23F0E6BAE}" srcOrd="2" destOrd="0" presId="urn:microsoft.com/office/officeart/2005/8/layout/lProcess2"/>
    <dgm:cxn modelId="{5F35FE59-6872-4436-8869-E18D6115741F}" type="presParOf" srcId="{A299373D-D7D9-4BDF-8460-A723BFE2DD4F}" destId="{A5941A02-BFD5-4639-B29A-E56BA1152033}" srcOrd="3" destOrd="0" presId="urn:microsoft.com/office/officeart/2005/8/layout/lProcess2"/>
    <dgm:cxn modelId="{183CA68D-CF22-4F7C-880F-417716682375}" type="presParOf" srcId="{A299373D-D7D9-4BDF-8460-A723BFE2DD4F}" destId="{7AAB0567-C689-4FFA-A72A-604735D49588}" srcOrd="4" destOrd="0" presId="urn:microsoft.com/office/officeart/2005/8/layout/lProcess2"/>
    <dgm:cxn modelId="{8059137C-105E-421C-B11F-053AD397861C}" type="presParOf" srcId="{123B4088-A776-4C2C-BD7C-B1CEF1526318}" destId="{3EB048B9-53E8-4A00-B5C7-D1BE71E94A88}" srcOrd="3" destOrd="0" presId="urn:microsoft.com/office/officeart/2005/8/layout/lProcess2"/>
    <dgm:cxn modelId="{2281FB41-2775-4787-A728-A2A3E3CE6E97}" type="presParOf" srcId="{123B4088-A776-4C2C-BD7C-B1CEF1526318}" destId="{7C6EB7B0-7902-47EA-B961-B6E8BFCA0C30}" srcOrd="4" destOrd="0" presId="urn:microsoft.com/office/officeart/2005/8/layout/lProcess2"/>
    <dgm:cxn modelId="{9DAB3A02-D60C-4292-A9E7-8D2ED373AEEC}" type="presParOf" srcId="{7C6EB7B0-7902-47EA-B961-B6E8BFCA0C30}" destId="{FB94B8DB-BB84-4FDA-8978-385C446892E9}" srcOrd="0" destOrd="0" presId="urn:microsoft.com/office/officeart/2005/8/layout/lProcess2"/>
    <dgm:cxn modelId="{2234E985-DFD4-4265-B666-E3BDD4ECEFB2}" type="presParOf" srcId="{7C6EB7B0-7902-47EA-B961-B6E8BFCA0C30}" destId="{7AE406A8-C1D1-4B65-9468-5F623FD8999F}" srcOrd="1" destOrd="0" presId="urn:microsoft.com/office/officeart/2005/8/layout/lProcess2"/>
    <dgm:cxn modelId="{903E9CCF-B133-4F59-88BD-82C20A5A22E9}" type="presParOf" srcId="{7C6EB7B0-7902-47EA-B961-B6E8BFCA0C30}" destId="{E0BC8FD1-B3A1-47B1-ACD5-6BE42DBFBC73}" srcOrd="2" destOrd="0" presId="urn:microsoft.com/office/officeart/2005/8/layout/lProcess2"/>
    <dgm:cxn modelId="{4CD65676-116D-45E0-8E22-4DD92FEB53C0}" type="presParOf" srcId="{E0BC8FD1-B3A1-47B1-ACD5-6BE42DBFBC73}" destId="{30B067E0-5ACF-4E18-9746-F4A4FEFA9A9C}" srcOrd="0" destOrd="0" presId="urn:microsoft.com/office/officeart/2005/8/layout/lProcess2"/>
    <dgm:cxn modelId="{75495283-BE5C-40B5-A1A6-7AB57418F66E}" type="presParOf" srcId="{30B067E0-5ACF-4E18-9746-F4A4FEFA9A9C}" destId="{5457139D-B8E9-4315-9932-289E4C9316FC}" srcOrd="0" destOrd="0" presId="urn:microsoft.com/office/officeart/2005/8/layout/lProcess2"/>
    <dgm:cxn modelId="{5D716F5F-04BE-4A50-849E-950046BF4359}" type="presParOf" srcId="{30B067E0-5ACF-4E18-9746-F4A4FEFA9A9C}" destId="{4E36C682-16B7-4198-9107-8D969FD71352}" srcOrd="1" destOrd="0" presId="urn:microsoft.com/office/officeart/2005/8/layout/lProcess2"/>
    <dgm:cxn modelId="{1ABC0406-D5F8-43A8-B220-ED4348A0D206}" type="presParOf" srcId="{30B067E0-5ACF-4E18-9746-F4A4FEFA9A9C}" destId="{72C6FAB4-8C13-4368-8B67-D4C79195BF1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D2EE8B-01AF-4604-BB9E-9A965D171B9A}">
      <dsp:nvSpPr>
        <dsp:cNvPr id="0" name=""/>
        <dsp:cNvSpPr/>
      </dsp:nvSpPr>
      <dsp:spPr>
        <a:xfrm>
          <a:off x="71437" y="5214983"/>
          <a:ext cx="3685390" cy="13631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ПРОГРАММА РАЗВИТИЯ МОУ СОШ № 32</a:t>
          </a:r>
          <a:endParaRPr lang="ru-RU" sz="1300" kern="1200" dirty="0"/>
        </a:p>
      </dsp:txBody>
      <dsp:txXfrm>
        <a:off x="71437" y="5214983"/>
        <a:ext cx="3685390" cy="1363128"/>
      </dsp:txXfrm>
    </dsp:sp>
    <dsp:sp modelId="{AAF6F92F-CE66-443E-A9D7-8560C6AB849C}">
      <dsp:nvSpPr>
        <dsp:cNvPr id="0" name=""/>
        <dsp:cNvSpPr/>
      </dsp:nvSpPr>
      <dsp:spPr>
        <a:xfrm flipV="1">
          <a:off x="1643076" y="1214448"/>
          <a:ext cx="504932" cy="246990"/>
        </a:xfrm>
        <a:prstGeom prst="mathPlus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flipV="1">
        <a:off x="1643076" y="1214448"/>
        <a:ext cx="504932" cy="246990"/>
      </dsp:txXfrm>
    </dsp:sp>
    <dsp:sp modelId="{BD35D092-2DD4-4523-BCF2-33BF4E793F7B}">
      <dsp:nvSpPr>
        <dsp:cNvPr id="0" name=""/>
        <dsp:cNvSpPr/>
      </dsp:nvSpPr>
      <dsp:spPr>
        <a:xfrm>
          <a:off x="78592" y="162491"/>
          <a:ext cx="3770594" cy="844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ФЗ РФ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«ОБ ОБРАЗОВАНИИ»</a:t>
          </a:r>
          <a:endParaRPr lang="ru-RU" sz="1300" kern="1200" dirty="0"/>
        </a:p>
      </dsp:txBody>
      <dsp:txXfrm>
        <a:off x="78592" y="162491"/>
        <a:ext cx="3770594" cy="844209"/>
      </dsp:txXfrm>
    </dsp:sp>
    <dsp:sp modelId="{135B7593-FD01-4E08-B0ED-7C4200F7703F}">
      <dsp:nvSpPr>
        <dsp:cNvPr id="0" name=""/>
        <dsp:cNvSpPr/>
      </dsp:nvSpPr>
      <dsp:spPr>
        <a:xfrm>
          <a:off x="1688920" y="2671934"/>
          <a:ext cx="596263" cy="319955"/>
        </a:xfrm>
        <a:prstGeom prst="mathPlus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88920" y="2671934"/>
        <a:ext cx="596263" cy="319955"/>
      </dsp:txXfrm>
    </dsp:sp>
    <dsp:sp modelId="{849A646B-C984-4304-AA60-2C5B1E08AE95}">
      <dsp:nvSpPr>
        <dsp:cNvPr id="0" name=""/>
        <dsp:cNvSpPr/>
      </dsp:nvSpPr>
      <dsp:spPr>
        <a:xfrm>
          <a:off x="142871" y="1571641"/>
          <a:ext cx="3664523" cy="9621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«НАША НОВАЯ ШКОЛА»</a:t>
          </a:r>
          <a:endParaRPr lang="ru-RU" sz="1300" kern="1200" dirty="0"/>
        </a:p>
      </dsp:txBody>
      <dsp:txXfrm>
        <a:off x="142871" y="1571641"/>
        <a:ext cx="3664523" cy="962160"/>
      </dsp:txXfrm>
    </dsp:sp>
    <dsp:sp modelId="{0C10806E-2D31-4FC8-9FCD-1B5309C904C7}">
      <dsp:nvSpPr>
        <dsp:cNvPr id="0" name=""/>
        <dsp:cNvSpPr/>
      </dsp:nvSpPr>
      <dsp:spPr>
        <a:xfrm>
          <a:off x="1643070" y="4572033"/>
          <a:ext cx="739082" cy="409641"/>
        </a:xfrm>
        <a:prstGeom prst="mathPlus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43070" y="4572033"/>
        <a:ext cx="739082" cy="409641"/>
      </dsp:txXfrm>
    </dsp:sp>
    <dsp:sp modelId="{5148C034-A259-43B3-B38D-1F088A2548E2}">
      <dsp:nvSpPr>
        <dsp:cNvPr id="0" name=""/>
        <dsp:cNvSpPr/>
      </dsp:nvSpPr>
      <dsp:spPr>
        <a:xfrm>
          <a:off x="142881" y="3071835"/>
          <a:ext cx="3756187" cy="12618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ПОСЛАНИЕ ПРЕЗИДЕНТА РФ ФЕДЕРАЛЬНОМУ СОБРАНИЮ</a:t>
          </a:r>
          <a:endParaRPr lang="ru-RU" sz="1300" kern="1200" dirty="0"/>
        </a:p>
      </dsp:txBody>
      <dsp:txXfrm>
        <a:off x="142881" y="3071835"/>
        <a:ext cx="3756187" cy="1261859"/>
      </dsp:txXfrm>
    </dsp:sp>
    <dsp:sp modelId="{1D8CB119-F99A-4A65-8B67-23CC30A249B7}">
      <dsp:nvSpPr>
        <dsp:cNvPr id="0" name=""/>
        <dsp:cNvSpPr/>
      </dsp:nvSpPr>
      <dsp:spPr>
        <a:xfrm rot="21583159">
          <a:off x="3906727" y="2526581"/>
          <a:ext cx="889143" cy="717425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21583159">
        <a:off x="3906727" y="2526581"/>
        <a:ext cx="889143" cy="717425"/>
      </dsp:txXfrm>
    </dsp:sp>
    <dsp:sp modelId="{B509B814-529F-4467-B4A3-FFCB88FA03CF}">
      <dsp:nvSpPr>
        <dsp:cNvPr id="0" name=""/>
        <dsp:cNvSpPr/>
      </dsp:nvSpPr>
      <dsp:spPr>
        <a:xfrm>
          <a:off x="4929745" y="545842"/>
          <a:ext cx="3857128" cy="38571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Программа воспитания класса</a:t>
          </a:r>
          <a:endParaRPr lang="ru-RU" sz="3600" kern="1200" dirty="0"/>
        </a:p>
      </dsp:txBody>
      <dsp:txXfrm>
        <a:off x="4929745" y="545842"/>
        <a:ext cx="3857128" cy="38571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1B1A11-7C29-4F91-ABA6-70D6B58A0B2E}">
      <dsp:nvSpPr>
        <dsp:cNvPr id="0" name=""/>
        <dsp:cNvSpPr/>
      </dsp:nvSpPr>
      <dsp:spPr>
        <a:xfrm>
          <a:off x="1627343" y="0"/>
          <a:ext cx="2134567" cy="118587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Сформированные личностные качества</a:t>
          </a:r>
          <a:endParaRPr lang="ru-RU" sz="1400" kern="1200" dirty="0"/>
        </a:p>
      </dsp:txBody>
      <dsp:txXfrm>
        <a:off x="1627343" y="0"/>
        <a:ext cx="2134567" cy="1185870"/>
      </dsp:txXfrm>
    </dsp:sp>
    <dsp:sp modelId="{DCC16189-47C9-4F89-9332-B40B175A5E86}">
      <dsp:nvSpPr>
        <dsp:cNvPr id="0" name=""/>
        <dsp:cNvSpPr/>
      </dsp:nvSpPr>
      <dsp:spPr>
        <a:xfrm>
          <a:off x="4710607" y="0"/>
          <a:ext cx="2134567" cy="118587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Недостаточно сформированные личностные качества</a:t>
          </a:r>
          <a:endParaRPr lang="ru-RU" sz="1400" kern="1200" dirty="0"/>
        </a:p>
      </dsp:txBody>
      <dsp:txXfrm>
        <a:off x="4710607" y="0"/>
        <a:ext cx="2134567" cy="1185870"/>
      </dsp:txXfrm>
    </dsp:sp>
    <dsp:sp modelId="{C51DFD34-2D45-4CEF-8398-818A2608CACE}">
      <dsp:nvSpPr>
        <dsp:cNvPr id="0" name=""/>
        <dsp:cNvSpPr/>
      </dsp:nvSpPr>
      <dsp:spPr>
        <a:xfrm>
          <a:off x="3791557" y="5039950"/>
          <a:ext cx="889403" cy="889403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B4FDFC-9C93-4C25-A1B0-FA50FD8544A8}">
      <dsp:nvSpPr>
        <dsp:cNvPr id="0" name=""/>
        <dsp:cNvSpPr/>
      </dsp:nvSpPr>
      <dsp:spPr>
        <a:xfrm rot="240000">
          <a:off x="1567234" y="4658831"/>
          <a:ext cx="5338048" cy="37327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2D2BFA-2E6D-4FF5-9B24-2B77C7DC0CDF}">
      <dsp:nvSpPr>
        <dsp:cNvPr id="0" name=""/>
        <dsp:cNvSpPr/>
      </dsp:nvSpPr>
      <dsp:spPr>
        <a:xfrm rot="240000">
          <a:off x="4772269" y="3725558"/>
          <a:ext cx="2129830" cy="99228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Несдержанны по отношению к друг другу</a:t>
          </a:r>
          <a:endParaRPr lang="ru-RU" sz="1400" kern="1200" dirty="0"/>
        </a:p>
      </dsp:txBody>
      <dsp:txXfrm rot="240000">
        <a:off x="4772269" y="3725558"/>
        <a:ext cx="2129830" cy="992283"/>
      </dsp:txXfrm>
    </dsp:sp>
    <dsp:sp modelId="{C318C3AD-495A-4C4A-9A83-30E6E19653A7}">
      <dsp:nvSpPr>
        <dsp:cNvPr id="0" name=""/>
        <dsp:cNvSpPr/>
      </dsp:nvSpPr>
      <dsp:spPr>
        <a:xfrm rot="240000">
          <a:off x="4849350" y="2658274"/>
          <a:ext cx="2129830" cy="99228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быстро теряют интерес к начатому делу</a:t>
          </a:r>
          <a:endParaRPr lang="ru-RU" sz="1400" kern="1200" dirty="0"/>
        </a:p>
      </dsp:txBody>
      <dsp:txXfrm rot="240000">
        <a:off x="4849350" y="2658274"/>
        <a:ext cx="2129830" cy="992283"/>
      </dsp:txXfrm>
    </dsp:sp>
    <dsp:sp modelId="{314304E9-9A7E-4BBC-B2FA-8085195CA5B2}">
      <dsp:nvSpPr>
        <dsp:cNvPr id="0" name=""/>
        <dsp:cNvSpPr/>
      </dsp:nvSpPr>
      <dsp:spPr>
        <a:xfrm rot="240000">
          <a:off x="4926432" y="1614708"/>
          <a:ext cx="2129830" cy="99228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неинициативны</a:t>
          </a:r>
          <a:endParaRPr lang="ru-RU" sz="1400" kern="1200" dirty="0"/>
        </a:p>
      </dsp:txBody>
      <dsp:txXfrm rot="240000">
        <a:off x="4926432" y="1614708"/>
        <a:ext cx="2129830" cy="992283"/>
      </dsp:txXfrm>
    </dsp:sp>
    <dsp:sp modelId="{0BD76464-E5E4-40E0-BC7F-F36D60703DDB}">
      <dsp:nvSpPr>
        <dsp:cNvPr id="0" name=""/>
        <dsp:cNvSpPr/>
      </dsp:nvSpPr>
      <dsp:spPr>
        <a:xfrm rot="240000">
          <a:off x="1718651" y="3512101"/>
          <a:ext cx="2129830" cy="99228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отзывчивы</a:t>
          </a:r>
          <a:endParaRPr lang="ru-RU" sz="1400" kern="1200" dirty="0"/>
        </a:p>
      </dsp:txBody>
      <dsp:txXfrm rot="240000">
        <a:off x="1718651" y="3512101"/>
        <a:ext cx="2129830" cy="992283"/>
      </dsp:txXfrm>
    </dsp:sp>
    <dsp:sp modelId="{9BBB7B10-F6B2-49EA-B08B-97B54B4A21B6}">
      <dsp:nvSpPr>
        <dsp:cNvPr id="0" name=""/>
        <dsp:cNvSpPr/>
      </dsp:nvSpPr>
      <dsp:spPr>
        <a:xfrm rot="240000">
          <a:off x="1795733" y="2444817"/>
          <a:ext cx="2129830" cy="99228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активны</a:t>
          </a:r>
          <a:endParaRPr lang="ru-RU" sz="1400" kern="1200" dirty="0"/>
        </a:p>
      </dsp:txBody>
      <dsp:txXfrm rot="240000">
        <a:off x="1795733" y="2444817"/>
        <a:ext cx="2129830" cy="9922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E7E474-B793-4A8C-A850-BB704385A310}">
      <dsp:nvSpPr>
        <dsp:cNvPr id="0" name=""/>
        <dsp:cNvSpPr/>
      </dsp:nvSpPr>
      <dsp:spPr>
        <a:xfrm>
          <a:off x="0" y="250033"/>
          <a:ext cx="8572560" cy="535784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9D7DAA-C27C-4183-9DE8-2B4C89420664}">
      <dsp:nvSpPr>
        <dsp:cNvPr id="0" name=""/>
        <dsp:cNvSpPr/>
      </dsp:nvSpPr>
      <dsp:spPr>
        <a:xfrm>
          <a:off x="1088715" y="3948021"/>
          <a:ext cx="222886" cy="2228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41AE4-D70B-4E76-B4E5-C26DC8AF91F4}">
      <dsp:nvSpPr>
        <dsp:cNvPr id="0" name=""/>
        <dsp:cNvSpPr/>
      </dsp:nvSpPr>
      <dsp:spPr>
        <a:xfrm>
          <a:off x="1200158" y="4059464"/>
          <a:ext cx="1997406" cy="15484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03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5 класс «Наш класс. Законы жизни»</a:t>
          </a:r>
          <a:endParaRPr lang="ru-RU" sz="1800" kern="1200" dirty="0"/>
        </a:p>
      </dsp:txBody>
      <dsp:txXfrm>
        <a:off x="1200158" y="4059464"/>
        <a:ext cx="1997406" cy="1548418"/>
      </dsp:txXfrm>
    </dsp:sp>
    <dsp:sp modelId="{F79F8224-3087-4BFC-B2FA-EB9D6F6630B1}">
      <dsp:nvSpPr>
        <dsp:cNvPr id="0" name=""/>
        <dsp:cNvSpPr/>
      </dsp:nvSpPr>
      <dsp:spPr>
        <a:xfrm>
          <a:off x="3056117" y="2491757"/>
          <a:ext cx="402910" cy="4029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DC5DC6-6F61-4567-A661-D6B5B3A3220A}">
      <dsp:nvSpPr>
        <dsp:cNvPr id="0" name=""/>
        <dsp:cNvSpPr/>
      </dsp:nvSpPr>
      <dsp:spPr>
        <a:xfrm>
          <a:off x="3257572" y="2693212"/>
          <a:ext cx="2057414" cy="2914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49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6 класс « Я шестиклассник, или вот и стали мы на год взрослей»</a:t>
          </a:r>
          <a:endParaRPr lang="ru-RU" sz="1800" kern="1200" dirty="0"/>
        </a:p>
      </dsp:txBody>
      <dsp:txXfrm>
        <a:off x="3257572" y="2693212"/>
        <a:ext cx="2057414" cy="2914670"/>
      </dsp:txXfrm>
    </dsp:sp>
    <dsp:sp modelId="{1C35B572-03A4-4EE6-86F9-245728F4C57E}">
      <dsp:nvSpPr>
        <dsp:cNvPr id="0" name=""/>
        <dsp:cNvSpPr/>
      </dsp:nvSpPr>
      <dsp:spPr>
        <a:xfrm>
          <a:off x="5422144" y="1605569"/>
          <a:ext cx="557216" cy="5572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64D4F2-D5B0-4307-AAD6-9521A284BE5E}">
      <dsp:nvSpPr>
        <dsp:cNvPr id="0" name=""/>
        <dsp:cNvSpPr/>
      </dsp:nvSpPr>
      <dsp:spPr>
        <a:xfrm>
          <a:off x="5700752" y="1884177"/>
          <a:ext cx="2057414" cy="3723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25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7 класс «Я и учитель»</a:t>
          </a:r>
          <a:endParaRPr lang="ru-RU" sz="1800" kern="1200" dirty="0"/>
        </a:p>
      </dsp:txBody>
      <dsp:txXfrm>
        <a:off x="5700752" y="1884177"/>
        <a:ext cx="2057414" cy="372370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AFF208-2DD1-42CA-87EB-30AB10CEAA4B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Создание условий для самовыражения, самоутверждения каждой личности через участие в различных видах деятельности</a:t>
          </a:r>
          <a:endParaRPr lang="ru-RU" sz="1300" kern="1200" dirty="0"/>
        </a:p>
      </dsp:txBody>
      <dsp:txXfrm rot="16200000">
        <a:off x="1208782" y="-1208782"/>
        <a:ext cx="1697235" cy="4114800"/>
      </dsp:txXfrm>
    </dsp:sp>
    <dsp:sp modelId="{8EC28985-BA88-4B11-8AC9-094C89A41D2E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3">
            <a:hueOff val="3874869"/>
            <a:satOff val="-12382"/>
            <a:lumOff val="-3137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Стимуляция социального творчества. Инициативы. Формирование активной гражданской позиции</a:t>
          </a:r>
          <a:endParaRPr lang="ru-RU" sz="1300" kern="1200" dirty="0"/>
        </a:p>
      </dsp:txBody>
      <dsp:txXfrm>
        <a:off x="4114800" y="0"/>
        <a:ext cx="4114800" cy="1697235"/>
      </dsp:txXfrm>
    </dsp:sp>
    <dsp:sp modelId="{9EEEC88D-F5B5-4063-954B-FFB2CEF2F9CD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3">
            <a:hueOff val="7749738"/>
            <a:satOff val="-24763"/>
            <a:lumOff val="-6275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Воспитание творческих лидеров</a:t>
          </a:r>
          <a:endParaRPr lang="ru-RU" sz="1300" kern="1200" dirty="0"/>
        </a:p>
      </dsp:txBody>
      <dsp:txXfrm rot="10800000">
        <a:off x="0" y="2828726"/>
        <a:ext cx="4114800" cy="1697235"/>
      </dsp:txXfrm>
    </dsp:sp>
    <dsp:sp modelId="{2A728CAA-E628-4131-BD5B-38E19D2500AE}">
      <dsp:nvSpPr>
        <dsp:cNvPr id="0" name=""/>
        <dsp:cNvSpPr/>
      </dsp:nvSpPr>
      <dsp:spPr>
        <a:xfrm rot="5400000">
          <a:off x="4897843" y="1337071"/>
          <a:ext cx="2262981" cy="4114800"/>
        </a:xfrm>
        <a:prstGeom prst="round1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Формирование умений действовать в интересах совершенствования не только своей личности. Но и общества( класса. школы)</a:t>
          </a:r>
          <a:endParaRPr lang="ru-RU" sz="1300" kern="1200" dirty="0"/>
        </a:p>
      </dsp:txBody>
      <dsp:txXfrm rot="5400000">
        <a:off x="5180716" y="1619944"/>
        <a:ext cx="1697235" cy="4114800"/>
      </dsp:txXfrm>
    </dsp:sp>
    <dsp:sp modelId="{DC13EA2C-0E1A-4B47-9D7D-6993829FB57F}">
      <dsp:nvSpPr>
        <dsp:cNvPr id="0" name=""/>
        <dsp:cNvSpPr/>
      </dsp:nvSpPr>
      <dsp:spPr>
        <a:xfrm>
          <a:off x="2880359" y="1697235"/>
          <a:ext cx="2468880" cy="1131490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Формирование саморазвивающейся, активной, самостоятельной личности</a:t>
          </a:r>
          <a:endParaRPr lang="ru-RU" sz="1300" kern="1200" dirty="0"/>
        </a:p>
      </dsp:txBody>
      <dsp:txXfrm>
        <a:off x="2880359" y="1697235"/>
        <a:ext cx="2468880" cy="113149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36080-B7E7-4D4B-963F-434F48F3CE4A}">
      <dsp:nvSpPr>
        <dsp:cNvPr id="0" name=""/>
        <dsp:cNvSpPr/>
      </dsp:nvSpPr>
      <dsp:spPr>
        <a:xfrm>
          <a:off x="669728" y="0"/>
          <a:ext cx="7590260" cy="5715039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9B4DF8-FABD-48C6-B56F-259CA1C4BD0A}">
      <dsp:nvSpPr>
        <dsp:cNvPr id="0" name=""/>
        <dsp:cNvSpPr/>
      </dsp:nvSpPr>
      <dsp:spPr>
        <a:xfrm>
          <a:off x="69732" y="1752459"/>
          <a:ext cx="2874252" cy="228601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Учащиеся готовят фрагменты воспитательного часа, участвуют в обсуждении проблемы.</a:t>
          </a:r>
          <a:endParaRPr lang="ru-RU" sz="1500" kern="1200" dirty="0"/>
        </a:p>
      </dsp:txBody>
      <dsp:txXfrm>
        <a:off x="69732" y="1752459"/>
        <a:ext cx="2874252" cy="2286016"/>
      </dsp:txXfrm>
    </dsp:sp>
    <dsp:sp modelId="{0A9D75B2-2EE2-4105-925E-7514B86FAA79}">
      <dsp:nvSpPr>
        <dsp:cNvPr id="0" name=""/>
        <dsp:cNvSpPr/>
      </dsp:nvSpPr>
      <dsp:spPr>
        <a:xfrm>
          <a:off x="2999816" y="1752459"/>
          <a:ext cx="2874252" cy="2286016"/>
        </a:xfrm>
        <a:prstGeom prst="round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Педагог ведёт классный час, привлекает ребят к обсуждению проблемы, объединяя их выступления в единое целое.</a:t>
          </a:r>
          <a:endParaRPr lang="ru-RU" sz="1500" kern="1200" dirty="0"/>
        </a:p>
      </dsp:txBody>
      <dsp:txXfrm>
        <a:off x="2999816" y="1752459"/>
        <a:ext cx="2874252" cy="2286016"/>
      </dsp:txXfrm>
    </dsp:sp>
    <dsp:sp modelId="{B3F4EAA6-982C-4EA8-B074-D6279FFA1258}">
      <dsp:nvSpPr>
        <dsp:cNvPr id="0" name=""/>
        <dsp:cNvSpPr/>
      </dsp:nvSpPr>
      <dsp:spPr>
        <a:xfrm>
          <a:off x="6045872" y="1714512"/>
          <a:ext cx="2874252" cy="2286016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«Мои духовные ценности», « О красоте и мужестве», «Мои почему и ответы на них», «Вот и стали мы на год взрослей», «Мои интересы, мои увлечения»</a:t>
          </a:r>
          <a:endParaRPr lang="ru-RU" sz="1500" kern="1200" dirty="0"/>
        </a:p>
      </dsp:txBody>
      <dsp:txXfrm>
        <a:off x="6045872" y="1714512"/>
        <a:ext cx="2874252" cy="228601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36080-B7E7-4D4B-963F-434F48F3CE4A}">
      <dsp:nvSpPr>
        <dsp:cNvPr id="0" name=""/>
        <dsp:cNvSpPr/>
      </dsp:nvSpPr>
      <dsp:spPr>
        <a:xfrm>
          <a:off x="675086" y="0"/>
          <a:ext cx="7650982" cy="5857916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A3F9DF-B025-482D-9F80-4B4976CF39A7}">
      <dsp:nvSpPr>
        <dsp:cNvPr id="0" name=""/>
        <dsp:cNvSpPr/>
      </dsp:nvSpPr>
      <dsp:spPr>
        <a:xfrm>
          <a:off x="305019" y="1757374"/>
          <a:ext cx="2700346" cy="234316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Учащиеся привлекаются в ходе беседы к обсуждению некоторых вопросов, изложению примеров и фактов</a:t>
          </a:r>
          <a:endParaRPr lang="ru-RU" sz="1600" kern="1200" dirty="0"/>
        </a:p>
      </dsp:txBody>
      <dsp:txXfrm>
        <a:off x="305019" y="1757374"/>
        <a:ext cx="2700346" cy="2343166"/>
      </dsp:txXfrm>
    </dsp:sp>
    <dsp:sp modelId="{0A9D75B2-2EE2-4105-925E-7514B86FAA79}">
      <dsp:nvSpPr>
        <dsp:cNvPr id="0" name=""/>
        <dsp:cNvSpPr/>
      </dsp:nvSpPr>
      <dsp:spPr>
        <a:xfrm>
          <a:off x="3122265" y="1693289"/>
          <a:ext cx="2700346" cy="2343166"/>
        </a:xfrm>
        <a:prstGeom prst="round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Привлечение специалистов: врача, психолога, социального педагога, и т.д. – оказание помощи им в выступлении</a:t>
          </a:r>
          <a:endParaRPr lang="ru-RU" sz="1600" kern="1200" dirty="0"/>
        </a:p>
      </dsp:txBody>
      <dsp:txXfrm>
        <a:off x="3122265" y="1693289"/>
        <a:ext cx="2700346" cy="2343166"/>
      </dsp:txXfrm>
    </dsp:sp>
    <dsp:sp modelId="{84547E4C-3870-47A7-8177-CA06AACA49BA}">
      <dsp:nvSpPr>
        <dsp:cNvPr id="0" name=""/>
        <dsp:cNvSpPr/>
      </dsp:nvSpPr>
      <dsp:spPr>
        <a:xfrm>
          <a:off x="5995789" y="1757374"/>
          <a:ext cx="2700346" cy="2343166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«Я – дома, я – в школе, я – среди друзей», «Как повысить культуру речи?», «Быть здоровым – это модно или необходимо?»</a:t>
          </a:r>
          <a:endParaRPr lang="ru-RU" sz="1600" kern="1200" dirty="0"/>
        </a:p>
      </dsp:txBody>
      <dsp:txXfrm>
        <a:off x="5995789" y="1757374"/>
        <a:ext cx="2700346" cy="234316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36080-B7E7-4D4B-963F-434F48F3CE4A}">
      <dsp:nvSpPr>
        <dsp:cNvPr id="0" name=""/>
        <dsp:cNvSpPr/>
      </dsp:nvSpPr>
      <dsp:spPr>
        <a:xfrm>
          <a:off x="632929" y="0"/>
          <a:ext cx="7650982" cy="5929354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54DD29-1A10-470E-B33F-DAF289ACB714}">
      <dsp:nvSpPr>
        <dsp:cNvPr id="0" name=""/>
        <dsp:cNvSpPr/>
      </dsp:nvSpPr>
      <dsp:spPr>
        <a:xfrm>
          <a:off x="9669" y="1778806"/>
          <a:ext cx="2897247" cy="237174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Ведут классный час сами ученики; ответственность за подготовку и проведение возлагается на актив класса</a:t>
          </a:r>
          <a:endParaRPr lang="ru-RU" sz="1600" kern="1200"/>
        </a:p>
      </dsp:txBody>
      <dsp:txXfrm>
        <a:off x="9669" y="1778806"/>
        <a:ext cx="2897247" cy="2371741"/>
      </dsp:txXfrm>
    </dsp:sp>
    <dsp:sp modelId="{E4ADACD1-2504-4C05-94E8-AC885318227B}">
      <dsp:nvSpPr>
        <dsp:cNvPr id="0" name=""/>
        <dsp:cNvSpPr/>
      </dsp:nvSpPr>
      <dsp:spPr>
        <a:xfrm>
          <a:off x="3051954" y="1778806"/>
          <a:ext cx="2897247" cy="2371741"/>
        </a:xfrm>
        <a:prstGeom prst="round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Педагог незаметно направляет ребят.</a:t>
          </a:r>
          <a:endParaRPr lang="ru-RU" sz="1600" kern="1200"/>
        </a:p>
      </dsp:txBody>
      <dsp:txXfrm>
        <a:off x="3051954" y="1778806"/>
        <a:ext cx="2897247" cy="2371741"/>
      </dsp:txXfrm>
    </dsp:sp>
    <dsp:sp modelId="{CC427B3C-E550-4DAB-AD1C-01C8B13D11AA}">
      <dsp:nvSpPr>
        <dsp:cNvPr id="0" name=""/>
        <dsp:cNvSpPr/>
      </dsp:nvSpPr>
      <dsp:spPr>
        <a:xfrm>
          <a:off x="6094239" y="1778806"/>
          <a:ext cx="2897247" cy="2371741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«Я – гражданин России»,  «Капля чистой воды», «Символы государства», «Родные улицы мои», «Никто не забыт, ничто не забыто»</a:t>
          </a:r>
          <a:endParaRPr lang="ru-RU" sz="1600" kern="1200"/>
        </a:p>
      </dsp:txBody>
      <dsp:txXfrm>
        <a:off x="6094239" y="1778806"/>
        <a:ext cx="2897247" cy="237174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0302B3-DA4F-4F6F-89A3-36B6ADCBAE52}">
      <dsp:nvSpPr>
        <dsp:cNvPr id="0" name=""/>
        <dsp:cNvSpPr/>
      </dsp:nvSpPr>
      <dsp:spPr>
        <a:xfrm>
          <a:off x="1004" y="0"/>
          <a:ext cx="2611933" cy="514985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Личность воспитанника</a:t>
          </a:r>
          <a:endParaRPr lang="ru-RU" sz="1900" kern="1200" dirty="0"/>
        </a:p>
      </dsp:txBody>
      <dsp:txXfrm>
        <a:off x="1004" y="0"/>
        <a:ext cx="2611933" cy="1544955"/>
      </dsp:txXfrm>
    </dsp:sp>
    <dsp:sp modelId="{C51FD9CE-143A-4721-9802-F8AEB3B104FB}">
      <dsp:nvSpPr>
        <dsp:cNvPr id="0" name=""/>
        <dsp:cNvSpPr/>
      </dsp:nvSpPr>
      <dsp:spPr>
        <a:xfrm>
          <a:off x="262197" y="1545395"/>
          <a:ext cx="2089546" cy="10117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Диагностика личностного роста школьников П.В.Степанова</a:t>
          </a:r>
          <a:endParaRPr lang="ru-RU" sz="1200" kern="1200" dirty="0"/>
        </a:p>
      </dsp:txBody>
      <dsp:txXfrm>
        <a:off x="262197" y="1545395"/>
        <a:ext cx="2089546" cy="1011739"/>
      </dsp:txXfrm>
    </dsp:sp>
    <dsp:sp modelId="{ED8EBDAC-4545-470B-96BB-F5267DA08AE5}">
      <dsp:nvSpPr>
        <dsp:cNvPr id="0" name=""/>
        <dsp:cNvSpPr/>
      </dsp:nvSpPr>
      <dsp:spPr>
        <a:xfrm>
          <a:off x="262197" y="2712786"/>
          <a:ext cx="2089546" cy="10117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660658"/>
                <a:satOff val="-5306"/>
                <a:lumOff val="-1345"/>
                <a:alphaOff val="0"/>
                <a:tint val="62000"/>
                <a:satMod val="180000"/>
              </a:schemeClr>
            </a:gs>
            <a:gs pos="65000">
              <a:schemeClr val="accent3">
                <a:hueOff val="1660658"/>
                <a:satOff val="-5306"/>
                <a:lumOff val="-1345"/>
                <a:alphaOff val="0"/>
                <a:tint val="32000"/>
                <a:satMod val="250000"/>
              </a:schemeClr>
            </a:gs>
            <a:gs pos="100000">
              <a:schemeClr val="accent3">
                <a:hueOff val="1660658"/>
                <a:satOff val="-5306"/>
                <a:lumOff val="-1345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Диагностика уровня сформированности толерантности у школьников (</a:t>
          </a:r>
          <a:r>
            <a:rPr lang="ru-RU" sz="1200" kern="1200" dirty="0" err="1" smtClean="0"/>
            <a:t>Г.Айзенк</a:t>
          </a:r>
          <a:r>
            <a:rPr lang="ru-RU" sz="1200" kern="1200" dirty="0" smtClean="0"/>
            <a:t>)</a:t>
          </a:r>
          <a:endParaRPr lang="ru-RU" sz="1200" kern="1200" dirty="0"/>
        </a:p>
      </dsp:txBody>
      <dsp:txXfrm>
        <a:off x="262197" y="2712786"/>
        <a:ext cx="2089546" cy="1011739"/>
      </dsp:txXfrm>
    </dsp:sp>
    <dsp:sp modelId="{F72B9731-DF36-4ED6-957E-CC193FDC3865}">
      <dsp:nvSpPr>
        <dsp:cNvPr id="0" name=""/>
        <dsp:cNvSpPr/>
      </dsp:nvSpPr>
      <dsp:spPr>
        <a:xfrm>
          <a:off x="262197" y="3880178"/>
          <a:ext cx="2089546" cy="10117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3321316"/>
                <a:satOff val="-10613"/>
                <a:lumOff val="-2689"/>
                <a:alphaOff val="0"/>
                <a:tint val="62000"/>
                <a:satMod val="180000"/>
              </a:schemeClr>
            </a:gs>
            <a:gs pos="65000">
              <a:schemeClr val="accent3">
                <a:hueOff val="3321316"/>
                <a:satOff val="-10613"/>
                <a:lumOff val="-2689"/>
                <a:alphaOff val="0"/>
                <a:tint val="32000"/>
                <a:satMod val="250000"/>
              </a:schemeClr>
            </a:gs>
            <a:gs pos="100000">
              <a:schemeClr val="accent3">
                <a:hueOff val="3321316"/>
                <a:satOff val="-10613"/>
                <a:lumOff val="-2689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Метод наблюдения, анализ письменных работ школьников</a:t>
          </a:r>
          <a:endParaRPr lang="ru-RU" sz="1200" kern="1200" dirty="0"/>
        </a:p>
      </dsp:txBody>
      <dsp:txXfrm>
        <a:off x="262197" y="3880178"/>
        <a:ext cx="2089546" cy="1011739"/>
      </dsp:txXfrm>
    </dsp:sp>
    <dsp:sp modelId="{4AD761B5-6B00-4A72-85DD-4B4AC639DA94}">
      <dsp:nvSpPr>
        <dsp:cNvPr id="0" name=""/>
        <dsp:cNvSpPr/>
      </dsp:nvSpPr>
      <dsp:spPr>
        <a:xfrm>
          <a:off x="2808833" y="0"/>
          <a:ext cx="2611933" cy="514985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Детский коллектив</a:t>
          </a:r>
          <a:endParaRPr lang="ru-RU" sz="1900" kern="1200" dirty="0"/>
        </a:p>
      </dsp:txBody>
      <dsp:txXfrm>
        <a:off x="2808833" y="0"/>
        <a:ext cx="2611933" cy="1544955"/>
      </dsp:txXfrm>
    </dsp:sp>
    <dsp:sp modelId="{ED214D3E-FCF0-4758-B104-116ED73E7CBD}">
      <dsp:nvSpPr>
        <dsp:cNvPr id="0" name=""/>
        <dsp:cNvSpPr/>
      </dsp:nvSpPr>
      <dsp:spPr>
        <a:xfrm>
          <a:off x="3070026" y="1545395"/>
          <a:ext cx="2089546" cy="10117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4981975"/>
                <a:satOff val="-15919"/>
                <a:lumOff val="-4034"/>
                <a:alphaOff val="0"/>
                <a:tint val="62000"/>
                <a:satMod val="180000"/>
              </a:schemeClr>
            </a:gs>
            <a:gs pos="65000">
              <a:schemeClr val="accent3">
                <a:hueOff val="4981975"/>
                <a:satOff val="-15919"/>
                <a:lumOff val="-4034"/>
                <a:alphaOff val="0"/>
                <a:tint val="32000"/>
                <a:satMod val="250000"/>
              </a:schemeClr>
            </a:gs>
            <a:gs pos="100000">
              <a:schemeClr val="accent3">
                <a:hueOff val="4981975"/>
                <a:satOff val="-15919"/>
                <a:lumOff val="-4034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Методика А.Н. </a:t>
          </a:r>
          <a:r>
            <a:rPr lang="ru-RU" sz="1200" kern="1200" dirty="0" err="1" smtClean="0"/>
            <a:t>Лутошкина</a:t>
          </a:r>
          <a:r>
            <a:rPr lang="ru-RU" sz="1200" kern="1200" dirty="0" smtClean="0"/>
            <a:t>  «Какой у нас коллектив?»</a:t>
          </a:r>
        </a:p>
      </dsp:txBody>
      <dsp:txXfrm>
        <a:off x="3070026" y="1545395"/>
        <a:ext cx="2089546" cy="1011739"/>
      </dsp:txXfrm>
    </dsp:sp>
    <dsp:sp modelId="{E3D572B5-C619-4496-A415-4DA23F0E6BAE}">
      <dsp:nvSpPr>
        <dsp:cNvPr id="0" name=""/>
        <dsp:cNvSpPr/>
      </dsp:nvSpPr>
      <dsp:spPr>
        <a:xfrm>
          <a:off x="3070026" y="2712786"/>
          <a:ext cx="2089546" cy="10117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6642633"/>
                <a:satOff val="-21226"/>
                <a:lumOff val="-5378"/>
                <a:alphaOff val="0"/>
                <a:tint val="62000"/>
                <a:satMod val="180000"/>
              </a:schemeClr>
            </a:gs>
            <a:gs pos="65000">
              <a:schemeClr val="accent3">
                <a:hueOff val="6642633"/>
                <a:satOff val="-21226"/>
                <a:lumOff val="-5378"/>
                <a:alphaOff val="0"/>
                <a:tint val="32000"/>
                <a:satMod val="250000"/>
              </a:schemeClr>
            </a:gs>
            <a:gs pos="100000">
              <a:schemeClr val="accent3">
                <a:hueOff val="6642633"/>
                <a:satOff val="-21226"/>
                <a:lumOff val="-5378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Методика Л.М. Фридмана «Социометрия»</a:t>
          </a:r>
          <a:endParaRPr lang="ru-RU" sz="1200" kern="1200" dirty="0"/>
        </a:p>
      </dsp:txBody>
      <dsp:txXfrm>
        <a:off x="3070026" y="2712786"/>
        <a:ext cx="2089546" cy="1011739"/>
      </dsp:txXfrm>
    </dsp:sp>
    <dsp:sp modelId="{7AAB0567-C689-4FFA-A72A-604735D49588}">
      <dsp:nvSpPr>
        <dsp:cNvPr id="0" name=""/>
        <dsp:cNvSpPr/>
      </dsp:nvSpPr>
      <dsp:spPr>
        <a:xfrm>
          <a:off x="3070026" y="3880178"/>
          <a:ext cx="2089546" cy="10117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8303291"/>
                <a:satOff val="-26532"/>
                <a:lumOff val="-6723"/>
                <a:alphaOff val="0"/>
                <a:tint val="62000"/>
                <a:satMod val="180000"/>
              </a:schemeClr>
            </a:gs>
            <a:gs pos="65000">
              <a:schemeClr val="accent3">
                <a:hueOff val="8303291"/>
                <a:satOff val="-26532"/>
                <a:lumOff val="-6723"/>
                <a:alphaOff val="0"/>
                <a:tint val="32000"/>
                <a:satMod val="250000"/>
              </a:schemeClr>
            </a:gs>
            <a:gs pos="100000">
              <a:schemeClr val="accent3">
                <a:hueOff val="8303291"/>
                <a:satOff val="-26532"/>
                <a:lumOff val="-6723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Методика </a:t>
          </a:r>
          <a:r>
            <a:rPr lang="ru-RU" sz="1200" kern="1200" smtClean="0"/>
            <a:t>М.И.Рожкова «Определение </a:t>
          </a:r>
          <a:r>
            <a:rPr lang="ru-RU" sz="1200" kern="1200" dirty="0" smtClean="0"/>
            <a:t>уровня самоуправления»</a:t>
          </a:r>
          <a:endParaRPr lang="ru-RU" sz="1200" kern="1200" dirty="0"/>
        </a:p>
      </dsp:txBody>
      <dsp:txXfrm>
        <a:off x="3070026" y="3880178"/>
        <a:ext cx="2089546" cy="1011739"/>
      </dsp:txXfrm>
    </dsp:sp>
    <dsp:sp modelId="{FB94B8DB-BB84-4FDA-8978-385C446892E9}">
      <dsp:nvSpPr>
        <dsp:cNvPr id="0" name=""/>
        <dsp:cNvSpPr/>
      </dsp:nvSpPr>
      <dsp:spPr>
        <a:xfrm>
          <a:off x="5616661" y="0"/>
          <a:ext cx="2611933" cy="514985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Удовлетворенность родителей и учащихся </a:t>
          </a:r>
          <a:endParaRPr lang="ru-RU" sz="1900" kern="1200" dirty="0"/>
        </a:p>
      </dsp:txBody>
      <dsp:txXfrm>
        <a:off x="5616661" y="0"/>
        <a:ext cx="2611933" cy="1544955"/>
      </dsp:txXfrm>
    </dsp:sp>
    <dsp:sp modelId="{5457139D-B8E9-4315-9932-289E4C9316FC}">
      <dsp:nvSpPr>
        <dsp:cNvPr id="0" name=""/>
        <dsp:cNvSpPr/>
      </dsp:nvSpPr>
      <dsp:spPr>
        <a:xfrm>
          <a:off x="5877855" y="1546463"/>
          <a:ext cx="2089546" cy="1552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963950"/>
                <a:satOff val="-31839"/>
                <a:lumOff val="-8067"/>
                <a:alphaOff val="0"/>
                <a:tint val="62000"/>
                <a:satMod val="180000"/>
              </a:schemeClr>
            </a:gs>
            <a:gs pos="65000">
              <a:schemeClr val="accent3">
                <a:hueOff val="9963950"/>
                <a:satOff val="-31839"/>
                <a:lumOff val="-8067"/>
                <a:alphaOff val="0"/>
                <a:tint val="32000"/>
                <a:satMod val="250000"/>
              </a:schemeClr>
            </a:gs>
            <a:gs pos="100000">
              <a:schemeClr val="accent3">
                <a:hueOff val="9963950"/>
                <a:satOff val="-31839"/>
                <a:lumOff val="-8067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Методика Е.Н.Степанова «Изучение удовлетворенности учащихся и родителей учащихся школьной жизнью»</a:t>
          </a:r>
          <a:endParaRPr lang="ru-RU" sz="1200" kern="1200" dirty="0"/>
        </a:p>
      </dsp:txBody>
      <dsp:txXfrm>
        <a:off x="5877855" y="1546463"/>
        <a:ext cx="2089546" cy="1552750"/>
      </dsp:txXfrm>
    </dsp:sp>
    <dsp:sp modelId="{72C6FAB4-8C13-4368-8B67-D4C79195BF17}">
      <dsp:nvSpPr>
        <dsp:cNvPr id="0" name=""/>
        <dsp:cNvSpPr/>
      </dsp:nvSpPr>
      <dsp:spPr>
        <a:xfrm>
          <a:off x="5877855" y="3338098"/>
          <a:ext cx="2089546" cy="1552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tint val="62000"/>
                <a:satMod val="180000"/>
              </a:schemeClr>
            </a:gs>
            <a:gs pos="65000">
              <a:schemeClr val="accent3">
                <a:hueOff val="11624607"/>
                <a:satOff val="-37145"/>
                <a:lumOff val="-9412"/>
                <a:alphaOff val="0"/>
                <a:tint val="32000"/>
                <a:satMod val="25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Методика А.А.Андреева «Изучение удовлетворенности учащихся школьной жизнью»</a:t>
          </a:r>
          <a:endParaRPr lang="ru-RU" sz="1200" kern="1200" dirty="0"/>
        </a:p>
      </dsp:txBody>
      <dsp:txXfrm>
        <a:off x="5877855" y="3338098"/>
        <a:ext cx="2089546" cy="1552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E7E4F-91CB-4CCD-B286-9C910FD529D5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443EE-F918-4B85-97E4-7A53B176B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F34894-EAF1-4EE9-B216-66111052CD89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5C4301-DDB4-4D99-BFE6-FC6EACE79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ограмма  КЮ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285728"/>
            <a:ext cx="4500593" cy="6254071"/>
          </a:xfrm>
        </p:spPr>
      </p:pic>
      <p:sp>
        <p:nvSpPr>
          <p:cNvPr id="5" name="TextBox 4"/>
          <p:cNvSpPr txBox="1"/>
          <p:nvPr/>
        </p:nvSpPr>
        <p:spPr>
          <a:xfrm>
            <a:off x="500034" y="2143116"/>
            <a:ext cx="33575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ПРОГРАММА РАЗВИТИЯ КЛАССНОГО КОЛЛЕКТИВА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285852" y="3429000"/>
            <a:ext cx="62865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429124" y="285728"/>
            <a:ext cx="45005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822165" y="3393281"/>
            <a:ext cx="62151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429124" y="6500834"/>
            <a:ext cx="450059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Структура самоуправления класса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3786182" y="1285860"/>
            <a:ext cx="1500198" cy="1128714"/>
          </a:xfrm>
          <a:prstGeom prst="smileyFac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 anchorCtr="1"/>
          <a:lstStyle/>
          <a:p>
            <a:pPr algn="ctr"/>
            <a:r>
              <a:rPr lang="ru-RU" sz="1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Классное собрание</a:t>
            </a:r>
            <a:endParaRPr lang="ru-RU" sz="1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Блок-схема: объединение 7"/>
          <p:cNvSpPr/>
          <p:nvPr/>
        </p:nvSpPr>
        <p:spPr>
          <a:xfrm>
            <a:off x="4357686" y="2428868"/>
            <a:ext cx="428628" cy="214314"/>
          </a:xfrm>
          <a:prstGeom prst="flowChartMerg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10800000">
            <a:off x="3786182" y="2643182"/>
            <a:ext cx="1571636" cy="2286016"/>
          </a:xfrm>
          <a:prstGeom prst="trapezoi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1200" dirty="0" smtClean="0"/>
              <a:t>Совет класса                  </a:t>
            </a:r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/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3071802" y="2643182"/>
            <a:ext cx="731520" cy="128588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5357818" y="2643182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2571736" y="3571876"/>
            <a:ext cx="1571636" cy="135732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«Образование»</a:t>
            </a:r>
          </a:p>
          <a:p>
            <a:pPr algn="ctr"/>
            <a:r>
              <a:rPr lang="ru-RU" sz="1200" dirty="0" smtClean="0"/>
              <a:t>«Здоровье»</a:t>
            </a:r>
          </a:p>
          <a:p>
            <a:pPr algn="ctr"/>
            <a:r>
              <a:rPr lang="ru-RU" sz="1200" dirty="0" smtClean="0"/>
              <a:t>«Культуры и досуга»</a:t>
            </a:r>
            <a:endParaRPr lang="ru-RU" sz="1200" dirty="0"/>
          </a:p>
        </p:txBody>
      </p:sp>
      <p:sp>
        <p:nvSpPr>
          <p:cNvPr id="13" name="Шестиугольник 12"/>
          <p:cNvSpPr/>
          <p:nvPr/>
        </p:nvSpPr>
        <p:spPr>
          <a:xfrm>
            <a:off x="5000628" y="3500438"/>
            <a:ext cx="1500198" cy="135732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«Физкультуры и спорта»</a:t>
            </a:r>
          </a:p>
          <a:p>
            <a:pPr algn="ctr"/>
            <a:r>
              <a:rPr lang="ru-RU" sz="1200" dirty="0" smtClean="0"/>
              <a:t>«Труда и заботы»</a:t>
            </a:r>
            <a:endParaRPr lang="ru-RU" sz="1200" dirty="0"/>
          </a:p>
        </p:txBody>
      </p:sp>
      <p:sp>
        <p:nvSpPr>
          <p:cNvPr id="14" name="Параллелограмм 13"/>
          <p:cNvSpPr/>
          <p:nvPr/>
        </p:nvSpPr>
        <p:spPr>
          <a:xfrm>
            <a:off x="4143372" y="4929198"/>
            <a:ext cx="357190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 rot="10800000">
            <a:off x="4500562" y="4929198"/>
            <a:ext cx="357190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ердце 15"/>
          <p:cNvSpPr/>
          <p:nvPr/>
        </p:nvSpPr>
        <p:spPr>
          <a:xfrm>
            <a:off x="4286248" y="2714620"/>
            <a:ext cx="714380" cy="57150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мэр</a:t>
            </a:r>
            <a:endParaRPr lang="ru-RU" sz="1200" dirty="0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3357554" y="5857892"/>
            <a:ext cx="2357454" cy="500066"/>
          </a:xfrm>
          <a:prstGeom prst="flowChartProcess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Классный коллектив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86443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654032"/>
          </a:xfrm>
        </p:spPr>
        <p:txBody>
          <a:bodyPr>
            <a:noAutofit/>
          </a:bodyPr>
          <a:lstStyle/>
          <a:p>
            <a:pPr lvl="0" algn="ctr"/>
            <a:r>
              <a:rPr lang="ru-RU" sz="2400" dirty="0" smtClean="0"/>
              <a:t>Классные часы, характеризующиеся совместной деятельностью учителя и учащихся</a:t>
            </a:r>
            <a:endParaRPr lang="ru-RU" sz="24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928670"/>
          <a:ext cx="892971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86443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Классные часы, требующие широких познаний, педагогического и жизненного опыта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785794"/>
          <a:ext cx="900115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86443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Классные часы, характеризующиеся активной, самостоятельной работой учащихся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785794"/>
          <a:ext cx="900115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42844" y="642918"/>
            <a:ext cx="8858312" cy="60007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Установление и регулирование межличностных отношений. Установление и поддержание благоприятного психологического климата в коллективе, ориентирование на деятельность человека, как стратега своей настоящей и будущей жизни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Формирование нравственных и гражданских качеств на основе разнообразной творческой деятельности.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Формирование здорового образа жизни, рациональной организации труда и отдыха, устойчивого отрицательного отношения к вредным привычкам.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Формирование жизненной позиции. Развитие способностей к индивидуальному жизненному выбору, формирование специальных социальных знаний.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Экскурсионная деятельность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35785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1.Сформированность личностных качеств: активность, самостоятельность, ответственность, целеустремленность, готовность и способность творчески мыслить, находить нестандартные решения, проявлять инициативу, </a:t>
            </a:r>
            <a:r>
              <a:rPr lang="ru-RU" sz="2400" dirty="0" err="1" smtClean="0">
                <a:latin typeface="+mj-lt"/>
              </a:rPr>
              <a:t>коммуникативность</a:t>
            </a:r>
            <a:r>
              <a:rPr lang="ru-RU" sz="2400" dirty="0" smtClean="0">
                <a:latin typeface="+mj-lt"/>
              </a:rPr>
              <a:t>, патриотизм</a:t>
            </a:r>
          </a:p>
          <a:p>
            <a:pPr>
              <a:buNone/>
              <a:defRPr/>
            </a:pPr>
            <a:r>
              <a:rPr lang="ru-RU" sz="2400" dirty="0" smtClean="0">
                <a:latin typeface="+mj-lt"/>
                <a:cs typeface="Lucida Sans" pitchFamily="34" charset="0"/>
              </a:rPr>
              <a:t>2.Сформированность навыков и привычек нравственного поведения</a:t>
            </a:r>
          </a:p>
          <a:p>
            <a:pPr>
              <a:buNone/>
              <a:defRPr/>
            </a:pPr>
            <a:r>
              <a:rPr lang="ru-RU" sz="2400" dirty="0" smtClean="0">
                <a:latin typeface="+mj-lt"/>
                <a:cs typeface="Lucida Sans" pitchFamily="34" charset="0"/>
              </a:rPr>
              <a:t>3.Обогащение эмоционального мира детей и сформированность у них нравственных чувств</a:t>
            </a:r>
          </a:p>
          <a:p>
            <a:pPr>
              <a:buNone/>
              <a:defRPr/>
            </a:pPr>
            <a:r>
              <a:rPr lang="ru-RU" sz="2400" dirty="0" smtClean="0">
                <a:latin typeface="+mj-lt"/>
                <a:cs typeface="Lucida Sans" pitchFamily="34" charset="0"/>
              </a:rPr>
              <a:t>4.Сформированность коммуникативных умений и навыков</a:t>
            </a:r>
          </a:p>
          <a:p>
            <a:pPr>
              <a:buNone/>
              <a:defRPr/>
            </a:pPr>
            <a:r>
              <a:rPr lang="ru-RU" sz="2400" dirty="0" smtClean="0">
                <a:latin typeface="+mj-lt"/>
                <a:cs typeface="Lucida Sans" pitchFamily="34" charset="0"/>
              </a:rPr>
              <a:t>5.Активная деятельность органов классного  ученического самоуправления</a:t>
            </a:r>
          </a:p>
          <a:p>
            <a:pPr>
              <a:buNone/>
              <a:defRPr/>
            </a:pPr>
            <a:r>
              <a:rPr lang="ru-RU" sz="2400" dirty="0" smtClean="0">
                <a:latin typeface="+mj-lt"/>
                <a:cs typeface="Lucida Sans" pitchFamily="34" charset="0"/>
              </a:rPr>
              <a:t>6.Высокая мотивация у обучающихся в учебной и воспитательной деятельности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dirty="0" smtClean="0"/>
              <a:t>Ожидаемые результаты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229600" cy="5149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Критерии оценки эффективности реализации программы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642919"/>
          <a:ext cx="8858311" cy="6072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323"/>
                <a:gridCol w="2962656"/>
                <a:gridCol w="3303332"/>
              </a:tblGrid>
              <a:tr h="71122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Цель: 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Содержание деятельности:</a:t>
                      </a:r>
                    </a:p>
                  </a:txBody>
                  <a:tcPr/>
                </a:tc>
              </a:tr>
              <a:tr h="53610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1.Подготовительно – прогностический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2009-2010уч. год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(5 класс)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Изучение психологических особенностей учащихся; раскрытие творческих и интеллектуальных способностей; формирование классного  коллектива; подготовить условия для реализации программы.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1.Знакомство с научно-методической литературой в области воспитания.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2.Подбор диагностических методик для изучения психологических особенностей учащихся.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3.Планирование и проведение мероприятий, способствующих сплочению классного коллектива.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4.Определение приоритетных направлений деятельности в воспитательной работе.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5.Анализ ВР, выявление «плюсов» и «минусов».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6.Разработка программы воспитания.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7.Определение критериев, показателей и методов изучения эффективности программы воспитания.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439718"/>
          </a:xfrm>
        </p:spPr>
        <p:txBody>
          <a:bodyPr>
            <a:noAutofit/>
          </a:bodyPr>
          <a:lstStyle/>
          <a:p>
            <a:r>
              <a:rPr lang="ru-RU" sz="2400" dirty="0" smtClean="0"/>
              <a:t>Этапы реализации программы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642919"/>
          <a:ext cx="8858311" cy="6072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323"/>
                <a:gridCol w="2962656"/>
                <a:gridCol w="3303332"/>
              </a:tblGrid>
              <a:tr h="59273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этапы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Цель: 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Содержание деятельности:</a:t>
                      </a:r>
                    </a:p>
                  </a:txBody>
                  <a:tcPr/>
                </a:tc>
              </a:tr>
              <a:tr h="54794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Практический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2010-2011уч. год (6 класс)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программы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и её корректировка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1.Развитие классного самоуправления.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2.Диагностика уровня воспитанности учащихся с целью выявления отклонений от концептуальных направлений.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3.Организация комплексного изучения личности школьника.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 Анализ деятельности по реализации программы воспитания учащихся класса.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439718"/>
          </a:xfrm>
        </p:spPr>
        <p:txBody>
          <a:bodyPr>
            <a:noAutofit/>
          </a:bodyPr>
          <a:lstStyle/>
          <a:p>
            <a:r>
              <a:rPr lang="ru-RU" sz="2400" dirty="0" smtClean="0"/>
              <a:t>Этапы реализации программы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642919"/>
          <a:ext cx="8858311" cy="5857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323"/>
                <a:gridCol w="2962656"/>
                <a:gridCol w="3303332"/>
              </a:tblGrid>
              <a:tr h="10830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Цель: 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Содержание деятельности:</a:t>
                      </a:r>
                    </a:p>
                  </a:txBody>
                  <a:tcPr/>
                </a:tc>
              </a:tr>
              <a:tr h="4774894"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3.Обобщающий 2011-2012уч. год (7 класс)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обобщение позитивного опыта реализации программы, </a:t>
                      </a:r>
                    </a:p>
                    <a:p>
                      <a:pPr lvl="0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соотношение планов и результатов.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1.Выявление и оценка реальных результатов.</a:t>
                      </a:r>
                    </a:p>
                    <a:p>
                      <a:pPr lvl="0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2.Соотношение результатов программы с поставленными целями и задачами.</a:t>
                      </a:r>
                    </a:p>
                    <a:p>
                      <a:pPr lvl="0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 Составление программы развития классного коллектива на  8-9 классы.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439718"/>
          </a:xfrm>
        </p:spPr>
        <p:txBody>
          <a:bodyPr>
            <a:noAutofit/>
          </a:bodyPr>
          <a:lstStyle/>
          <a:p>
            <a:r>
              <a:rPr lang="ru-RU" sz="2400" dirty="0" smtClean="0"/>
              <a:t>Этапы реализации программы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shashkola_jp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5662799" cy="4264796"/>
          </a:xfrm>
        </p:spPr>
      </p:pic>
      <p:pic>
        <p:nvPicPr>
          <p:cNvPr id="7" name="Содержимое 6" descr="през_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6248" y="3000372"/>
            <a:ext cx="4721642" cy="354625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«Давайте ребенку возможность </a:t>
            </a:r>
          </a:p>
          <a:p>
            <a:pPr algn="just">
              <a:buNone/>
            </a:pPr>
            <a:r>
              <a:rPr lang="ru-RU" dirty="0" smtClean="0"/>
              <a:t>самостоятельно принимать решения и нести </a:t>
            </a:r>
          </a:p>
          <a:p>
            <a:pPr algn="just">
              <a:buNone/>
            </a:pPr>
            <a:r>
              <a:rPr lang="ru-RU" dirty="0" smtClean="0"/>
              <a:t>ответственность за них. Развивайте в нём </a:t>
            </a:r>
          </a:p>
          <a:p>
            <a:pPr algn="just">
              <a:buNone/>
            </a:pPr>
            <a:r>
              <a:rPr lang="ru-RU" dirty="0" smtClean="0"/>
              <a:t>позитивное восприятие собственных </a:t>
            </a:r>
          </a:p>
          <a:p>
            <a:pPr algn="just">
              <a:buNone/>
            </a:pPr>
            <a:r>
              <a:rPr lang="ru-RU" dirty="0" smtClean="0"/>
              <a:t>способностей» </a:t>
            </a:r>
          </a:p>
          <a:p>
            <a:pPr algn="just">
              <a:buNone/>
            </a:pPr>
            <a:r>
              <a:rPr lang="ru-RU" dirty="0" smtClean="0"/>
              <a:t>                                                          Д. Льюис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Моё педагогическое кредо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42852"/>
          <a:ext cx="8786874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785794"/>
          <a:ext cx="847251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исследования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200" dirty="0" smtClean="0"/>
              <a:t>Создать условия, способствующие </a:t>
            </a:r>
          </a:p>
          <a:p>
            <a:pPr algn="just">
              <a:buNone/>
            </a:pPr>
            <a:r>
              <a:rPr lang="ru-RU" sz="3200" dirty="0" smtClean="0"/>
              <a:t>развитию творческих, личностных </a:t>
            </a:r>
          </a:p>
          <a:p>
            <a:pPr algn="just">
              <a:buNone/>
            </a:pPr>
            <a:r>
              <a:rPr lang="ru-RU" sz="3200" dirty="0" smtClean="0"/>
              <a:t>качеств учащихся на основе само- и </a:t>
            </a:r>
          </a:p>
          <a:p>
            <a:pPr algn="just">
              <a:buNone/>
            </a:pPr>
            <a:r>
              <a:rPr lang="ru-RU" sz="3200" dirty="0" smtClean="0"/>
              <a:t>взаимоуважения в сплочённом </a:t>
            </a:r>
          </a:p>
          <a:p>
            <a:pPr algn="just">
              <a:buNone/>
            </a:pPr>
            <a:r>
              <a:rPr lang="ru-RU" sz="3200" dirty="0" smtClean="0"/>
              <a:t>коллективе.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Цель программы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Формирование у детей культуры межличностных отношений через сплочение коллектива</a:t>
            </a:r>
          </a:p>
          <a:p>
            <a:pPr algn="just"/>
            <a:r>
              <a:rPr lang="ru-RU" dirty="0" smtClean="0"/>
              <a:t>Развитие творческих способностей учащихся через воспитание желания и стремления у учащихся к самопознанию, самовоспитанию, самосовершенствованию</a:t>
            </a:r>
          </a:p>
          <a:p>
            <a:pPr algn="just"/>
            <a:r>
              <a:rPr lang="ru-RU" dirty="0" smtClean="0"/>
              <a:t>Способствовать развитию индивидуальности и социального становления учащихся через организацию самоуправленческой деятельности</a:t>
            </a:r>
          </a:p>
          <a:p>
            <a:pPr algn="just"/>
            <a:r>
              <a:rPr lang="ru-RU" dirty="0" smtClean="0"/>
              <a:t>Активная пропаганда здорового образа жизни и активной жизненной позиции посредством расширения кругозора в области спорта, физической культуры и туризма.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программы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механизм жизнедеятельности классного коллектива,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 воспитательной деятельности,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родителями,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циклограмма взаимодействия классного руководителя с участниками образовательного процесса, с воспитывающей средой,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 воспитательного процесса в классе.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57158" y="785794"/>
          <a:ext cx="857256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844" y="142852"/>
            <a:ext cx="885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Реализация направления «нравственное воспитание </a:t>
            </a:r>
          </a:p>
          <a:p>
            <a:r>
              <a:rPr lang="ru-RU" dirty="0" smtClean="0"/>
              <a:t>в контексте программы «Воспитать человека»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Самоуправление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952</TotalTime>
  <Words>960</Words>
  <Application>Microsoft Office PowerPoint</Application>
  <PresentationFormat>Экран (4:3)</PresentationFormat>
  <Paragraphs>142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Слайд 1</vt:lpstr>
      <vt:lpstr>Слайд 2</vt:lpstr>
      <vt:lpstr>Слайд 3</vt:lpstr>
      <vt:lpstr>Результаты исследования</vt:lpstr>
      <vt:lpstr> Цель программы</vt:lpstr>
      <vt:lpstr>Задачи:</vt:lpstr>
      <vt:lpstr>Структура программы</vt:lpstr>
      <vt:lpstr>Слайд 8</vt:lpstr>
      <vt:lpstr>Самоуправление</vt:lpstr>
      <vt:lpstr>Структура самоуправления класса </vt:lpstr>
      <vt:lpstr>Классные часы, характеризующиеся совместной деятельностью учителя и учащихся</vt:lpstr>
      <vt:lpstr>Классные часы, требующие широких познаний, педагогического и жизненного опыта </vt:lpstr>
      <vt:lpstr>Классные часы, характеризующиеся активной, самостоятельной работой учащихся  </vt:lpstr>
      <vt:lpstr>Экскурсионная деятельность</vt:lpstr>
      <vt:lpstr>Ожидаемые результаты</vt:lpstr>
      <vt:lpstr>Критерии оценки эффективности реализации программы</vt:lpstr>
      <vt:lpstr>Этапы реализации программы</vt:lpstr>
      <vt:lpstr>Этапы реализации программы</vt:lpstr>
      <vt:lpstr>Этапы реализации программы</vt:lpstr>
      <vt:lpstr>Моё педагогическое кредо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</cp:lastModifiedBy>
  <cp:revision>117</cp:revision>
  <dcterms:created xsi:type="dcterms:W3CDTF">2011-01-09T20:53:46Z</dcterms:created>
  <dcterms:modified xsi:type="dcterms:W3CDTF">2013-02-26T21:10:53Z</dcterms:modified>
</cp:coreProperties>
</file>