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5" r:id="rId6"/>
    <p:sldId id="267" r:id="rId7"/>
    <p:sldId id="270" r:id="rId8"/>
    <p:sldId id="271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52F4D6-CB28-409E-B85D-0D96F26C0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F8C6DB-6D30-45D0-8876-F0B8FA45F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?lr=11230&amp;source=wiz" TargetMode="External"/><Relationship Id="rId2" Type="http://schemas.openxmlformats.org/officeDocument/2006/relationships/hyperlink" Target="http://www.pelagea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941168"/>
            <a:ext cx="4896544" cy="115212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               Выполнила учитель музыки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МБОУ СОШ №3 г. </a:t>
            </a:r>
            <a:r>
              <a:rPr lang="ru-RU" sz="2000" dirty="0" err="1" smtClean="0">
                <a:solidFill>
                  <a:schemeClr val="tx1"/>
                </a:solidFill>
              </a:rPr>
              <a:t>Тарко</a:t>
            </a:r>
            <a:r>
              <a:rPr lang="ru-RU" sz="2000" dirty="0" smtClean="0">
                <a:solidFill>
                  <a:schemeClr val="tx1"/>
                </a:solidFill>
              </a:rPr>
              <a:t> – Сале, ЯНАО.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               Лемешева Эльза Викторовна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6000" b="1" dirty="0" smtClean="0">
                <a:effectLst/>
                <a:latin typeface="Times New Roman"/>
                <a:ea typeface="Calibri"/>
                <a:cs typeface="Times New Roman"/>
              </a:rPr>
              <a:t>Возрождение русского народного</a:t>
            </a:r>
            <a:r>
              <a:rPr lang="ru-RU" sz="6000" b="1" dirty="0">
                <a:ea typeface="Calibri"/>
                <a:cs typeface="Times New Roman"/>
              </a:rPr>
              <a:t> </a:t>
            </a:r>
            <a:r>
              <a:rPr lang="ru-RU" sz="6000" b="1" dirty="0" smtClean="0">
                <a:effectLst/>
                <a:latin typeface="Times New Roman"/>
                <a:ea typeface="Calibri"/>
                <a:cs typeface="Times New Roman"/>
              </a:rPr>
              <a:t>искусства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59013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5841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Родилась</a:t>
            </a:r>
            <a:r>
              <a:rPr lang="ru-RU" sz="2800" b="1" i="1" dirty="0" smtClean="0"/>
              <a:t> Пелагея Сергеевна Ефимович  </a:t>
            </a:r>
            <a:r>
              <a:rPr lang="ru-RU" sz="2800" b="1" dirty="0" smtClean="0"/>
              <a:t>14 июля в 1986 году в промышленном и культурном центре Западной Сибири - Новосибирске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157192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3276546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4725144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Девочка выбрала для себя совсем непопулярный в то время в России песенный жанр: русский фольклор и романсы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1667130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9-летнем возрасте она знакомится с лидером группы "Калинов Мост" Дмитрием Ревякиным, и он направляет в Москву на "Утреннюю Звезду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" видеокассету Пелагеи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76872"/>
            <a:ext cx="2948226" cy="39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9" y="2132856"/>
            <a:ext cx="2782390" cy="39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79478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Исполненная Пелагеей как  Гимн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воину, песня "Любо, братцы, любо!" становится хитом в Чечне...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229200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Первый CD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рабочим названием "Любо!"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681705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98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933056"/>
            <a:ext cx="4680520" cy="2218258"/>
          </a:xfrm>
        </p:spPr>
        <p:txBody>
          <a:bodyPr>
            <a:no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марте 1998 года 11-летняя певица получает невероятное предложение от самого Президента России </a:t>
            </a:r>
            <a:br>
              <a:rPr lang="ru-RU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04664"/>
            <a:ext cx="4392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Получив приглашение от Московской Патриархии участвовать в одном из концертов в Кремле и вести его, Пелагея знакомится с Патриархом Всея Руси Алексием II и получает от него благословение на творчество 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C:\Users\Пользователь\Desktop\Новый рисунок (3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015062" cy="30240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3477600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359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/>
                <a:ea typeface="Calibri"/>
              </a:rPr>
              <a:t>В</a:t>
            </a:r>
            <a:r>
              <a:rPr lang="ru-RU" sz="2400" b="1" dirty="0" smtClean="0">
                <a:effectLst/>
                <a:latin typeface="Times New Roman"/>
                <a:ea typeface="Calibri"/>
              </a:rPr>
              <a:t> августе 1999 года она едет на самый крупный в мире театрально-фольклорный международный фестиваль - FRINGE EDINBURGH FESTIVAL и дает там 18 сольных концертов!</a:t>
            </a:r>
            <a:endParaRPr lang="ru-RU" sz="2400" b="1" dirty="0"/>
          </a:p>
        </p:txBody>
      </p:sp>
      <p:pic>
        <p:nvPicPr>
          <p:cNvPr id="13317" name="Picture 5" descr="C:\Users\Kab250\Desktop\Фильм Пелагея\Фильм Пелагея\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26808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206084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В октябре 1999-го года она создает группу которая с 2003 года носит её имя                    «Пелагея» 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432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1161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"ПЕЛАГЕЯ" стала первой в стране по-настоящему широко популярной группой, возрождающей русскую национальную музыку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3739" y="4869160"/>
            <a:ext cx="8229600" cy="198884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600" dirty="0" smtClean="0"/>
              <a:t>"Певица от бога. Такие люди рождаются крайне редко, но находят себя очень рано, и всю жизнь, с самого раннего детства освещают своим даром целые эпохи»</a:t>
            </a:r>
          </a:p>
          <a:p>
            <a:pPr algn="just"/>
            <a:r>
              <a:rPr lang="ru-RU" sz="3600" dirty="0" smtClean="0"/>
              <a:t>" Пелагея - это тот случай, когда человек живёт вне времени и вне любых рассуждений»</a:t>
            </a:r>
          </a:p>
          <a:p>
            <a:pPr marL="0" indent="0" algn="r">
              <a:buNone/>
            </a:pPr>
            <a:r>
              <a:rPr lang="ru-RU" sz="2800" dirty="0" smtClean="0"/>
              <a:t>                                                                                                                                         (пресса о Пелагее) </a:t>
            </a:r>
          </a:p>
          <a:p>
            <a:pPr algn="just"/>
            <a:endParaRPr lang="ru-RU" dirty="0"/>
          </a:p>
        </p:txBody>
      </p:sp>
      <p:pic>
        <p:nvPicPr>
          <p:cNvPr id="4098" name="Picture 2" descr="C:\Users\Пользователь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3984000" cy="298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1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2420888"/>
            <a:ext cx="7838256" cy="27363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Использованные материалы и интернет ресурсы: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77072"/>
            <a:ext cx="7560840" cy="1152128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err="1" smtClean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pelagea</a:t>
            </a:r>
            <a:r>
              <a:rPr lang="ru-RU" u="sng" dirty="0" err="1" smtClean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.ru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 err="1" smtClean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images.yandex.ru</a:t>
            </a:r>
            <a:endParaRPr lang="ru-RU" dirty="0" smtClean="0">
              <a:ea typeface="Calibri"/>
              <a:cs typeface="Times New Roman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175" y="476672"/>
            <a:ext cx="84016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9527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277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Возрождение русского народного искусства </vt:lpstr>
      <vt:lpstr>Родилась Пелагея Сергеевна Ефимович  14 июля в 1986 году в промышленном и культурном центре Западной Сибири - Новосибирске</vt:lpstr>
      <vt:lpstr>В 9-летнем возрасте она знакомится с лидером группы "Калинов Мост" Дмитрием Ревякиным, и он направляет в Москву на "Утреннюю Звезду" видеокассету Пелагеи</vt:lpstr>
      <vt:lpstr>Исполненная Пелагеей как  Гимн воину, песня "Любо, братцы, любо!" становится хитом в Чечне... </vt:lpstr>
      <vt:lpstr>В марте 1998 года 11-летняя певица получает невероятное предложение от самого Президента России    </vt:lpstr>
      <vt:lpstr>В августе 1999 года она едет на самый крупный в мире театрально-фольклорный международный фестиваль - FRINGE EDINBURGH FESTIVAL и дает там 18 сольных концертов!</vt:lpstr>
      <vt:lpstr>"ПЕЛАГЕЯ" стала первой в стране по-настоящему широко популярной группой, возрождающей русскую национальную музыку</vt:lpstr>
      <vt:lpstr>Использованные материалы и интернет ресурсы:</vt:lpstr>
    </vt:vector>
  </TitlesOfParts>
  <Company>МОУ СОШ № 3 г. Тарко-Сале Пуровского района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Возрождение русского народного искусства.</dc:title>
  <dc:creator>Kab250</dc:creator>
  <cp:lastModifiedBy>Пользователь</cp:lastModifiedBy>
  <cp:revision>31</cp:revision>
  <dcterms:created xsi:type="dcterms:W3CDTF">2013-02-26T05:13:24Z</dcterms:created>
  <dcterms:modified xsi:type="dcterms:W3CDTF">2013-02-27T13:49:39Z</dcterms:modified>
</cp:coreProperties>
</file>