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73" r:id="rId6"/>
    <p:sldId id="260" r:id="rId7"/>
    <p:sldId id="261" r:id="rId8"/>
    <p:sldId id="262" r:id="rId9"/>
    <p:sldId id="267" r:id="rId10"/>
    <p:sldId id="272" r:id="rId11"/>
    <p:sldId id="264" r:id="rId12"/>
    <p:sldId id="265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15F3"/>
    <a:srgbClr val="A024F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40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4D9C-DEAB-4329-9106-4D093624A0A4}" type="datetimeFigureOut">
              <a:rPr lang="ru-RU" smtClean="0"/>
              <a:t>10.04.2011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1210-5538-4849-9E7F-4F6147C9156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4D9C-DEAB-4329-9106-4D093624A0A4}" type="datetimeFigureOut">
              <a:rPr lang="ru-RU" smtClean="0"/>
              <a:t>10.04.2011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1210-5538-4849-9E7F-4F6147C91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4D9C-DEAB-4329-9106-4D093624A0A4}" type="datetimeFigureOut">
              <a:rPr lang="ru-RU" smtClean="0"/>
              <a:t>10.04.2011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1210-5538-4849-9E7F-4F6147C91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4D9C-DEAB-4329-9106-4D093624A0A4}" type="datetimeFigureOut">
              <a:rPr lang="ru-RU" smtClean="0"/>
              <a:t>10.04.2011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1210-5538-4849-9E7F-4F6147C91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4D9C-DEAB-4329-9106-4D093624A0A4}" type="datetimeFigureOut">
              <a:rPr lang="ru-RU" smtClean="0"/>
              <a:t>10.04.2011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1210-5538-4849-9E7F-4F6147C9156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4D9C-DEAB-4329-9106-4D093624A0A4}" type="datetimeFigureOut">
              <a:rPr lang="ru-RU" smtClean="0"/>
              <a:t>10.04.2011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1210-5538-4849-9E7F-4F6147C91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4D9C-DEAB-4329-9106-4D093624A0A4}" type="datetimeFigureOut">
              <a:rPr lang="ru-RU" smtClean="0"/>
              <a:t>10.04.2011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1210-5538-4849-9E7F-4F6147C91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4D9C-DEAB-4329-9106-4D093624A0A4}" type="datetimeFigureOut">
              <a:rPr lang="ru-RU" smtClean="0"/>
              <a:t>10.04.2011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1210-5538-4849-9E7F-4F6147C91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4D9C-DEAB-4329-9106-4D093624A0A4}" type="datetimeFigureOut">
              <a:rPr lang="ru-RU" smtClean="0"/>
              <a:t>10.04.2011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1210-5538-4849-9E7F-4F6147C91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4D9C-DEAB-4329-9106-4D093624A0A4}" type="datetimeFigureOut">
              <a:rPr lang="ru-RU" smtClean="0"/>
              <a:t>10.04.2011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1210-5538-4849-9E7F-4F6147C91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4D9C-DEAB-4329-9106-4D093624A0A4}" type="datetimeFigureOut">
              <a:rPr lang="ru-RU" smtClean="0"/>
              <a:t>10.04.2011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F491210-5538-4849-9E7F-4F6147C9156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C04D9C-DEAB-4329-9106-4D093624A0A4}" type="datetimeFigureOut">
              <a:rPr lang="ru-RU" smtClean="0"/>
              <a:t>10.04.2011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491210-5538-4849-9E7F-4F6147C91567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Взгляд из космоса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3200" dirty="0" smtClean="0">
                <a:solidFill>
                  <a:srgbClr val="A024F4"/>
                </a:solidFill>
                <a:latin typeface="Times New Roman" pitchFamily="18" charset="0"/>
                <a:cs typeface="Times New Roman" pitchFamily="18" charset="0"/>
              </a:rPr>
              <a:t>Работу выполнил</a:t>
            </a:r>
          </a:p>
          <a:p>
            <a:pPr>
              <a:buNone/>
            </a:pPr>
            <a:r>
              <a:rPr lang="ru-RU" sz="3200" dirty="0" smtClean="0">
                <a:solidFill>
                  <a:srgbClr val="A024F4"/>
                </a:solidFill>
                <a:latin typeface="Times New Roman" pitchFamily="18" charset="0"/>
                <a:cs typeface="Times New Roman" pitchFamily="18" charset="0"/>
              </a:rPr>
              <a:t>Ученик 2 Б класса</a:t>
            </a:r>
          </a:p>
          <a:p>
            <a:pPr>
              <a:buNone/>
            </a:pPr>
            <a:r>
              <a:rPr lang="ru-RU" sz="3200" dirty="0" smtClean="0">
                <a:solidFill>
                  <a:srgbClr val="A024F4"/>
                </a:solidFill>
                <a:latin typeface="Times New Roman" pitchFamily="18" charset="0"/>
                <a:cs typeface="Times New Roman" pitchFamily="18" charset="0"/>
              </a:rPr>
              <a:t>ГОУ СОШ № 1122</a:t>
            </a:r>
          </a:p>
          <a:p>
            <a:pPr>
              <a:buNone/>
            </a:pPr>
            <a:r>
              <a:rPr lang="ru-RU" sz="3200" dirty="0" err="1" smtClean="0">
                <a:solidFill>
                  <a:srgbClr val="A024F4"/>
                </a:solidFill>
                <a:latin typeface="Times New Roman" pitchFamily="18" charset="0"/>
                <a:cs typeface="Times New Roman" pitchFamily="18" charset="0"/>
              </a:rPr>
              <a:t>Лагвилава</a:t>
            </a:r>
            <a:r>
              <a:rPr lang="ru-RU" sz="3200" dirty="0" smtClean="0">
                <a:solidFill>
                  <a:srgbClr val="A024F4"/>
                </a:solidFill>
                <a:latin typeface="Times New Roman" pitchFamily="18" charset="0"/>
                <a:cs typeface="Times New Roman" pitchFamily="18" charset="0"/>
              </a:rPr>
              <a:t> Лео</a:t>
            </a:r>
            <a:endParaRPr lang="ru-RU" sz="3200" dirty="0">
              <a:solidFill>
                <a:srgbClr val="A024F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858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Марс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1500174"/>
            <a:ext cx="4495800" cy="48547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4A15F3"/>
                </a:solidFill>
              </a:rPr>
              <a:t>	</a:t>
            </a:r>
            <a:r>
              <a:rPr lang="ru-RU" b="1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Марс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— четвёртая по удалённости от Солнца 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планета 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Солнечной системы, названа в честь Марса — древнеримского бога 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войны.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 У Марса есть два естественных спутника, Фобос и </a:t>
            </a:r>
            <a:r>
              <a:rPr lang="ru-RU" dirty="0" err="1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Деймос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,  в 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переводе с древнегреческого — «страх» и «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ужас».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rgbClr val="4A15F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3070899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00562" y="1785926"/>
            <a:ext cx="4429156" cy="442915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Юпитер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пятая планета от Солнца – в отличие от маленьких Меркурия, Венеры, Земли и Марса представляет собой огромный газовый шар.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3829048" cy="443484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4A15F3"/>
                </a:solidFill>
              </a:rPr>
              <a:t>	</a:t>
            </a:r>
          </a:p>
          <a:p>
            <a:pPr>
              <a:buNone/>
            </a:pP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сегодняшний день учёным известны 63 </a:t>
            </a:r>
            <a:r>
              <a:rPr lang="ru-RU" b="1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спутника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Юпитера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dirty="0" smtClean="0">
              <a:solidFill>
                <a:srgbClr val="4A15F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наибольшее число открытых спутников среди всех планет Солнечной системы. </a:t>
            </a:r>
            <a:endParaRPr lang="ru-RU" dirty="0">
              <a:solidFill>
                <a:srgbClr val="4A15F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gallery_fig4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3438" y="2143116"/>
            <a:ext cx="3786214" cy="38576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Спутники Юпитера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920085"/>
            <a:ext cx="4495800" cy="44348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1610 году 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Галилео 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Галилей, наблюдая Юпитер в телескоп, открыл четыре наиболее крупных спутника — Ио, Европа, Ганимед и </a:t>
            </a:r>
            <a:r>
              <a:rPr lang="ru-RU" dirty="0" err="1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Каллисто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, которые сейчас носят название «</a:t>
            </a:r>
            <a:r>
              <a:rPr lang="ru-RU" dirty="0" err="1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галилеевых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». Они ярки и вращаются по достаточно удалённым от планеты орбитам, так что их легко различить даже в полевой бинокль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4d96daf7cd2791a60d1c3bdfbf694fa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28802"/>
            <a:ext cx="4281518" cy="37234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715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Сатурн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dirty="0" smtClean="0"/>
              <a:t>	</a:t>
            </a:r>
            <a:r>
              <a:rPr lang="ru-RU" dirty="0" smtClean="0">
                <a:solidFill>
                  <a:srgbClr val="4A15F3"/>
                </a:solidFill>
              </a:rPr>
              <a:t>Сатурн </a:t>
            </a:r>
            <a:r>
              <a:rPr lang="ru-RU" dirty="0" smtClean="0">
                <a:solidFill>
                  <a:srgbClr val="4A15F3"/>
                </a:solidFill>
              </a:rPr>
              <a:t>имеет одну интересную особенность: он – единственная планета в Солнечной системе, чья плотность меньше плотности </a:t>
            </a:r>
            <a:r>
              <a:rPr lang="ru-RU" dirty="0" smtClean="0">
                <a:solidFill>
                  <a:srgbClr val="4A15F3"/>
                </a:solidFill>
              </a:rPr>
              <a:t>воды. Если </a:t>
            </a:r>
            <a:r>
              <a:rPr lang="ru-RU" dirty="0" smtClean="0">
                <a:solidFill>
                  <a:srgbClr val="4A15F3"/>
                </a:solidFill>
              </a:rPr>
              <a:t>бы было возможно создать огромный океан, Сатурн смог бы в нем плавать!</a:t>
            </a:r>
            <a:endParaRPr lang="ru-RU" dirty="0">
              <a:solidFill>
                <a:srgbClr val="4A15F3"/>
              </a:solidFill>
            </a:endParaRPr>
          </a:p>
        </p:txBody>
      </p:sp>
      <p:pic>
        <p:nvPicPr>
          <p:cNvPr id="5" name="Содержимое 4" descr="sat_fals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1785926"/>
            <a:ext cx="4214842" cy="39517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Уран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920085"/>
            <a:ext cx="3929058" cy="443484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Уран </a:t>
            </a:r>
            <a:r>
              <a:rPr lang="ru-RU" sz="2800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голубая</a:t>
            </a:r>
            <a:r>
              <a:rPr lang="ru-RU" sz="2800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планета седьмая по счету от </a:t>
            </a:r>
            <a:r>
              <a:rPr lang="ru-RU" sz="2800" dirty="0" err="1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Солнца.Период</a:t>
            </a:r>
            <a:r>
              <a:rPr lang="ru-RU" sz="2800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полного обращения Урана вокруг Солнца составляет 84 земных года</a:t>
            </a:r>
            <a:r>
              <a:rPr lang="ru-RU" sz="2800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У Урана 27 спутников. </a:t>
            </a:r>
            <a:endParaRPr lang="ru-RU" sz="2800" dirty="0">
              <a:solidFill>
                <a:srgbClr val="4A15F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139_305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71934" y="2000240"/>
            <a:ext cx="5072066" cy="4143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715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Нептун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4A15F3"/>
                </a:solidFill>
              </a:rPr>
              <a:t>	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Нептун- 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восьмая и последняя 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планета 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Солнечной системы. Продолжительность года, то есть время одного полного оборота вокруг Солнца 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почти 165 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земных лет.</a:t>
            </a:r>
            <a:endParaRPr lang="ru-RU" dirty="0">
              <a:solidFill>
                <a:srgbClr val="4A15F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107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29124" y="1714488"/>
            <a:ext cx="4500594" cy="44426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5716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Как прекрасна наша Земля!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Земляне берегите её!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A18-17_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857364"/>
            <a:ext cx="6000792" cy="50006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1428760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Вселенная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всё, что существует: материя, пространство, энергия и время. В неё входят все звёзды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 планеты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другие  космические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тела.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482809_1085327542.gi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785926"/>
            <a:ext cx="9144000" cy="50720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0" y="214290"/>
            <a:ext cx="8929718" cy="6110311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Солнечная система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 дом. 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 Солнечной системы входит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8 больших планет –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Меркурий, Венера, Земля, Марс, Юпитер, Сатурн, Уран, Нептун,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множество астероидов,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комет, карликовые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планеты - Плутон, Церера, 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Хаумеа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Макемаке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Эрида.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многообразие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движется  по  орбитам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вокруг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непримечательного желтого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карлика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под  названием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Солнце.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Солнечная система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s_system_solar_21_1680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1071546"/>
            <a:ext cx="9144000" cy="57864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Солнце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357298"/>
            <a:ext cx="4495800" cy="4997627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rgbClr val="4A15F3"/>
                </a:solidFill>
              </a:rPr>
              <a:t>	</a:t>
            </a:r>
            <a:r>
              <a:rPr lang="ru-RU" sz="6500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Солнце – огненный шар,  является центром Солнечной системы.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500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	Одним </a:t>
            </a:r>
            <a:r>
              <a:rPr lang="ru-RU" sz="6500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из основных факторов, обеспечивающих существование всего живого на земле, является солнечный свет.</a:t>
            </a:r>
            <a:br>
              <a:rPr lang="ru-RU" sz="6500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500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Энергия Солнца в виде света и тепла «отапливает </a:t>
            </a:r>
            <a:endParaRPr lang="ru-RU" sz="6500" dirty="0" smtClean="0">
              <a:solidFill>
                <a:srgbClr val="4A15F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500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6500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6500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освещает» Землю.</a:t>
            </a:r>
          </a:p>
          <a:p>
            <a:pPr>
              <a:buNone/>
            </a:pPr>
            <a:r>
              <a:rPr lang="ru-RU" dirty="0" smtClean="0">
                <a:solidFill>
                  <a:srgbClr val="4A15F3"/>
                </a:solidFill>
              </a:rPr>
              <a:t/>
            </a:r>
            <a:br>
              <a:rPr lang="ru-RU" dirty="0" smtClean="0">
                <a:solidFill>
                  <a:srgbClr val="4A15F3"/>
                </a:solidFill>
              </a:rPr>
            </a:br>
            <a:endParaRPr lang="ru-RU" dirty="0">
              <a:solidFill>
                <a:srgbClr val="4A15F3"/>
              </a:solidFill>
            </a:endParaRPr>
          </a:p>
        </p:txBody>
      </p:sp>
      <p:pic>
        <p:nvPicPr>
          <p:cNvPr id="5" name="Содержимое 4" descr="solarflare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86248" y="1857364"/>
            <a:ext cx="4857752" cy="450059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Меркурий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	Меркурий</a:t>
            </a:r>
            <a:r>
              <a:rPr lang="ru-RU" sz="2800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 — самая близкая к Солнцу </a:t>
            </a:r>
            <a:r>
              <a:rPr lang="ru-RU" sz="2800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планета Солнечной системы, </a:t>
            </a:r>
            <a:r>
              <a:rPr lang="ru-RU" sz="2800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обращается вокруг Солнца за 88 земных суток</a:t>
            </a:r>
            <a:r>
              <a:rPr lang="ru-RU" sz="2800" dirty="0" smtClean="0">
                <a:solidFill>
                  <a:srgbClr val="4A15F3"/>
                </a:solidFill>
              </a:rPr>
              <a:t>.</a:t>
            </a:r>
            <a:endParaRPr lang="ru-RU" sz="2800" dirty="0">
              <a:solidFill>
                <a:srgbClr val="4A15F3"/>
              </a:solidFill>
            </a:endParaRPr>
          </a:p>
        </p:txBody>
      </p:sp>
      <p:pic>
        <p:nvPicPr>
          <p:cNvPr id="5" name="Содержимое 4" descr="mercury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57686" y="1571612"/>
            <a:ext cx="4572032" cy="41786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Венера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71612"/>
            <a:ext cx="4038600" cy="47833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	Вторая 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от Солнца большая планета Солнечной системы. П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своей природе подобная Земле, но меньше по 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размеру. 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Самая прекрасная и самая близкая 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к нам из планет. Сутки 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на Венере продолжаются 116,8 земных </a:t>
            </a:r>
            <a:r>
              <a:rPr lang="ru-RU" dirty="0" smtClean="0">
                <a:solidFill>
                  <a:srgbClr val="4A15F3"/>
                </a:solidFill>
                <a:latin typeface="Times New Roman" pitchFamily="18" charset="0"/>
                <a:cs typeface="Times New Roman" pitchFamily="18" charset="0"/>
              </a:rPr>
              <a:t>суток.</a:t>
            </a:r>
            <a:endParaRPr lang="ru-RU" dirty="0">
              <a:solidFill>
                <a:srgbClr val="4A15F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4769_1234961844_full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00562" y="1571612"/>
            <a:ext cx="4286280" cy="45005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Земля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521194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rgbClr val="4A15F3"/>
                </a:solidFill>
              </a:rPr>
              <a:t>	</a:t>
            </a:r>
            <a:r>
              <a:rPr lang="ru-RU" sz="3300" dirty="0" smtClean="0">
                <a:solidFill>
                  <a:srgbClr val="4A15F3"/>
                </a:solidFill>
              </a:rPr>
              <a:t>Земля – единственное известное во Вселенной небесное тело где есть жизнь. Для развития жизни необходима жидкая вода, а Земля - 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300" dirty="0" smtClean="0">
                <a:solidFill>
                  <a:srgbClr val="4A15F3"/>
                </a:solidFill>
              </a:rPr>
              <a:t> 	единственная планета в Солнечной системе, где поверхностная температура и давление позволяют существовать воде в жидком виде</a:t>
            </a:r>
            <a:r>
              <a:rPr lang="ru-RU" dirty="0" smtClean="0">
                <a:solidFill>
                  <a:srgbClr val="4A15F3"/>
                </a:solidFill>
              </a:rPr>
              <a:t>.</a:t>
            </a:r>
            <a:endParaRPr lang="ru-RU" dirty="0">
              <a:solidFill>
                <a:srgbClr val="4A15F3"/>
              </a:solidFill>
            </a:endParaRPr>
          </a:p>
        </p:txBody>
      </p:sp>
      <p:pic>
        <p:nvPicPr>
          <p:cNvPr id="5" name="Содержимое 4" descr="tierra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1428736"/>
            <a:ext cx="4572000" cy="47283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Спутник Земли - Луна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4A15F3"/>
                </a:solidFill>
              </a:rPr>
              <a:t>	</a:t>
            </a:r>
            <a:r>
              <a:rPr lang="ru-RU" b="1" dirty="0" smtClean="0">
                <a:solidFill>
                  <a:srgbClr val="4A15F3"/>
                </a:solidFill>
              </a:rPr>
              <a:t>Луна</a:t>
            </a:r>
            <a:r>
              <a:rPr lang="ru-RU" dirty="0" smtClean="0">
                <a:solidFill>
                  <a:srgbClr val="4A15F3"/>
                </a:solidFill>
              </a:rPr>
              <a:t> – один из самых больших спутников в Солнечной системе. </a:t>
            </a:r>
            <a:r>
              <a:rPr lang="ru-RU" b="1" dirty="0" smtClean="0">
                <a:solidFill>
                  <a:srgbClr val="4A15F3"/>
                </a:solidFill>
              </a:rPr>
              <a:t>Луна</a:t>
            </a:r>
            <a:r>
              <a:rPr lang="ru-RU" dirty="0" smtClean="0">
                <a:solidFill>
                  <a:srgbClr val="4A15F3"/>
                </a:solidFill>
              </a:rPr>
              <a:t> – единственный спутник Земли и единственный внеземной мир, который посетили люди.</a:t>
            </a:r>
          </a:p>
          <a:p>
            <a:pPr>
              <a:buNone/>
            </a:pPr>
            <a:r>
              <a:rPr lang="ru-RU" dirty="0" smtClean="0">
                <a:solidFill>
                  <a:srgbClr val="4A15F3"/>
                </a:solidFill>
              </a:rPr>
              <a:t>.</a:t>
            </a:r>
            <a:endParaRPr lang="ru-RU" dirty="0"/>
          </a:p>
        </p:txBody>
      </p:sp>
      <p:pic>
        <p:nvPicPr>
          <p:cNvPr id="5" name="Содержимое 4" descr="Cara-oculta-luna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066742"/>
            <a:ext cx="4038600" cy="41421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1">
      <a:dk1>
        <a:srgbClr val="20C8F7"/>
      </a:dk1>
      <a:lt1>
        <a:srgbClr val="20C8F7"/>
      </a:lt1>
      <a:dk2>
        <a:srgbClr val="04617B"/>
      </a:dk2>
      <a:lt2>
        <a:srgbClr val="6ADAFA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228</TotalTime>
  <Words>118</Words>
  <Application>Microsoft Office PowerPoint</Application>
  <PresentationFormat>Экран (4:3)</PresentationFormat>
  <Paragraphs>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Взгляд из космоса</vt:lpstr>
      <vt:lpstr>Вселенная - это всё, что существует: материя, пространство, энергия и время. В неё входят все звёзды,  планеты  и   другие  космические   тела.</vt:lpstr>
      <vt:lpstr>Слайд 3</vt:lpstr>
      <vt:lpstr>Солнечная система</vt:lpstr>
      <vt:lpstr>Солнце</vt:lpstr>
      <vt:lpstr>Меркурий</vt:lpstr>
      <vt:lpstr>Венера</vt:lpstr>
      <vt:lpstr>Земля</vt:lpstr>
      <vt:lpstr>Спутник Земли - Луна</vt:lpstr>
      <vt:lpstr>Марс </vt:lpstr>
      <vt:lpstr>Юпитер – пятая планета от Солнца – в отличие от маленьких Меркурия, Венеры, Земли и Марса представляет собой огромный газовый шар.</vt:lpstr>
      <vt:lpstr>Спутники Юпитера</vt:lpstr>
      <vt:lpstr>Сатурн</vt:lpstr>
      <vt:lpstr>Уран</vt:lpstr>
      <vt:lpstr>Нептун</vt:lpstr>
      <vt:lpstr>Как прекрасна наша Земля! Земляне берегите её!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Взгляд из космоса</dc:title>
  <dc:creator>leonik</dc:creator>
  <cp:lastModifiedBy>leonik</cp:lastModifiedBy>
  <cp:revision>23</cp:revision>
  <dcterms:created xsi:type="dcterms:W3CDTF">2011-04-10T08:02:12Z</dcterms:created>
  <dcterms:modified xsi:type="dcterms:W3CDTF">2011-04-10T11:50:43Z</dcterms:modified>
</cp:coreProperties>
</file>