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0" r:id="rId3"/>
    <p:sldId id="257" r:id="rId4"/>
    <p:sldId id="262" r:id="rId5"/>
    <p:sldId id="258" r:id="rId6"/>
    <p:sldId id="264" r:id="rId7"/>
    <p:sldId id="263" r:id="rId8"/>
    <p:sldId id="261" r:id="rId9"/>
    <p:sldId id="270" r:id="rId10"/>
    <p:sldId id="265" r:id="rId11"/>
    <p:sldId id="267" r:id="rId12"/>
    <p:sldId id="268" r:id="rId13"/>
    <p:sldId id="266" r:id="rId14"/>
    <p:sldId id="269" r:id="rId15"/>
    <p:sldId id="2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67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37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58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81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77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221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506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876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584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29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004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AE5D2-D11B-4C57-B37D-84C5997F05CB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138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am.kg/uploads/posts/2010-01/1262857035_00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gfotki.yandex.ru/get/6423/39663434.1f3/0_7ba87_216e96f9_L.jpg" TargetMode="External"/><Relationship Id="rId2" Type="http://schemas.openxmlformats.org/officeDocument/2006/relationships/hyperlink" Target="http://go2.imgsmail.ru/imgpreview?key=http://www.html-templates.info/images/blog/11.02.2012/5.jpg&amp;mb=imgdb_preview_5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mg-fotki.yandex.ru/get/6619/39663434.1f3/0_7ba97_b170ebe1_M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2.imgsmail.ru/imgpreview?key=http%3A//www.html-templates.info/images/blog/11.02.2012/5.jpg&amp;mb=imgdb_preview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олна 2"/>
          <p:cNvSpPr/>
          <p:nvPr/>
        </p:nvSpPr>
        <p:spPr>
          <a:xfrm>
            <a:off x="2843808" y="1268760"/>
            <a:ext cx="3744416" cy="324036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Буквы 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Б,б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ижний колонтитул 5"/>
          <p:cNvSpPr txBox="1">
            <a:spLocks/>
          </p:cNvSpPr>
          <p:nvPr/>
        </p:nvSpPr>
        <p:spPr bwMode="auto">
          <a:xfrm>
            <a:off x="0" y="5435940"/>
            <a:ext cx="7338069" cy="1396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Голотина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Татьяна Валентиновна,</a:t>
            </a:r>
          </a:p>
          <a:p>
            <a:pPr eaLnBrk="1" hangingPunct="1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учитель начальных классов МБОУ Майская ООШ №10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х.Свободный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89487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2.imgsmail.ru/imgpreview?key=http%3A//www.html-templates.info/images/blog/11.02.2012/5.jpg&amp;mb=imgdb_preview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27"/>
            <a:ext cx="9144000" cy="683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331913" y="188913"/>
            <a:ext cx="473233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9600" b="1" dirty="0"/>
              <a:t>ВИ   НА</a:t>
            </a: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348038" y="549275"/>
            <a:ext cx="8001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9600" b="1" dirty="0">
                <a:solidFill>
                  <a:srgbClr val="7030A0"/>
                </a:solidFill>
              </a:rPr>
              <a:t>3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0825" y="1989138"/>
            <a:ext cx="196373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9600" b="1" dirty="0"/>
              <a:t>ВИ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95513" y="1989138"/>
            <a:ext cx="271462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9600" b="1" dirty="0">
                <a:solidFill>
                  <a:srgbClr val="7030A0"/>
                </a:solidFill>
              </a:rPr>
              <a:t>ТРИ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03800" y="1916113"/>
            <a:ext cx="2032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9600" b="1" dirty="0"/>
              <a:t>НА</a:t>
            </a:r>
          </a:p>
        </p:txBody>
      </p:sp>
      <p:pic>
        <p:nvPicPr>
          <p:cNvPr id="8" name="Picture 6" descr="Праздничные витрины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356992"/>
            <a:ext cx="5238750" cy="3200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8398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go2.imgsmail.ru/imgpreview?key=http%3A//www.html-templates.info/images/blog/11.02.2012/5.jpg&amp;mb=imgdb_preview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27"/>
            <a:ext cx="9144000" cy="683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2"/>
          <p:cNvSpPr txBox="1">
            <a:spLocks noChangeArrowheads="1"/>
          </p:cNvSpPr>
          <p:nvPr/>
        </p:nvSpPr>
        <p:spPr bwMode="auto">
          <a:xfrm>
            <a:off x="755650" y="1916113"/>
            <a:ext cx="16684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9600" b="1" dirty="0"/>
              <a:t>РА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56100" y="2276475"/>
            <a:ext cx="1004888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</a:rPr>
              <a:t>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92725" y="2276475"/>
            <a:ext cx="73025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dirty="0">
                <a:solidFill>
                  <a:schemeClr val="accent1">
                    <a:lumMod val="75000"/>
                  </a:schemeClr>
                </a:solidFill>
                <a:latin typeface="Times New Roman" charset="0"/>
              </a:rPr>
              <a:t>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11863" y="2205038"/>
            <a:ext cx="148431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9600" b="1" dirty="0" err="1">
                <a:solidFill>
                  <a:srgbClr val="339933"/>
                </a:solidFill>
              </a:rPr>
              <a:t>ра</a:t>
            </a:r>
            <a:endParaRPr lang="ru-RU" sz="9600" b="1" dirty="0">
              <a:solidFill>
                <a:srgbClr val="339933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-2267744" y="3501232"/>
            <a:ext cx="5472113" cy="0"/>
          </a:xfrm>
          <a:prstGeom prst="line">
            <a:avLst/>
          </a:prstGeom>
          <a:ln w="76200">
            <a:solidFill>
              <a:srgbClr val="33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68313" y="6237288"/>
            <a:ext cx="2447925" cy="0"/>
          </a:xfrm>
          <a:prstGeom prst="line">
            <a:avLst/>
          </a:prstGeom>
          <a:ln w="76200">
            <a:solidFill>
              <a:srgbClr val="33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90976" y="836712"/>
            <a:ext cx="2447925" cy="0"/>
          </a:xfrm>
          <a:prstGeom prst="line">
            <a:avLst/>
          </a:prstGeom>
          <a:ln w="76200">
            <a:solidFill>
              <a:srgbClr val="33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68312" y="3284984"/>
            <a:ext cx="2447925" cy="0"/>
          </a:xfrm>
          <a:prstGeom prst="line">
            <a:avLst/>
          </a:prstGeom>
          <a:ln w="76200">
            <a:solidFill>
              <a:srgbClr val="33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842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go2.imgsmail.ru/imgpreview?key=http%3A//www.html-templates.info/images/blog/11.02.2012/5.jpg&amp;mb=imgdb_preview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27"/>
            <a:ext cx="9144000" cy="683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250825" y="692150"/>
            <a:ext cx="2736850" cy="5329238"/>
          </a:xfrm>
          <a:prstGeom prst="ellipse">
            <a:avLst/>
          </a:prstGeom>
          <a:ln w="76200">
            <a:solidFill>
              <a:srgbClr val="FF006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611188" y="2349500"/>
            <a:ext cx="19208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9600" b="1" dirty="0"/>
              <a:t>ДА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63938" y="2133600"/>
            <a:ext cx="10048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9600" b="1" dirty="0"/>
              <a:t>В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0" y="2060575"/>
            <a:ext cx="11414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9600" b="1" dirty="0">
                <a:solidFill>
                  <a:srgbClr val="7030A0"/>
                </a:solidFill>
              </a:rPr>
              <a:t>О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651500" y="2133600"/>
            <a:ext cx="19208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9600" b="1" dirty="0"/>
              <a:t>ДА</a:t>
            </a:r>
          </a:p>
        </p:txBody>
      </p:sp>
    </p:spTree>
    <p:extLst>
      <p:ext uri="{BB962C8B-B14F-4D97-AF65-F5344CB8AC3E}">
        <p14:creationId xmlns:p14="http://schemas.microsoft.com/office/powerpoint/2010/main" val="167880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2.imgsmail.ru/imgpreview?key=http%3A//www.html-templates.info/images/blog/11.02.2012/5.jpg&amp;mb=imgdb_preview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41" y="25854"/>
            <a:ext cx="9144000" cy="683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5944" y="25854"/>
            <a:ext cx="39094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«Вставь букву»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344" y="1052736"/>
            <a:ext cx="19239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б      к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71600" y="1052736"/>
            <a:ext cx="792088" cy="8309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6744" y="2276872"/>
            <a:ext cx="16161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б о к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6744" y="3301533"/>
            <a:ext cx="17892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б ы к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6744" y="4366590"/>
            <a:ext cx="16161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б а к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3306" y="5373215"/>
            <a:ext cx="16161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б у к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18683" y="1083319"/>
            <a:ext cx="22268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б     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нт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21825" y="1083319"/>
            <a:ext cx="25670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б     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лка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660232" y="1121344"/>
            <a:ext cx="792088" cy="8309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84601" y="1077595"/>
            <a:ext cx="792088" cy="8309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174225" y="2202406"/>
            <a:ext cx="19127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булка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20605" y="3441927"/>
            <a:ext cx="19080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белка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80804" y="3431566"/>
            <a:ext cx="16113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бант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1083" y="2259272"/>
            <a:ext cx="16578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бинт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63329" y="4380238"/>
            <a:ext cx="15878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бунт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2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2.imgsmail.ru/imgpreview?key=http%3A//www.html-templates.info/images/blog/11.02.2012/5.jpg&amp;mb=imgdb_preview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41" y="25854"/>
            <a:ext cx="9144000" cy="683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5944" y="25854"/>
            <a:ext cx="35591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«Найди пару»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img-fotki.yandex.ru/get/6423/39663434.1f3/0_7ba87_216e96f9_L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37" y="188640"/>
            <a:ext cx="1928853" cy="169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g-fotki.yandex.ru/get/6619/39663434.1f3/0_7ba97_b170ebe1_M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5854"/>
            <a:ext cx="2088232" cy="171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-fotki.yandex.ru/get/6423/39663434.1f3/0_7ba87_216e96f9_L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8486">
            <a:off x="732367" y="1654938"/>
            <a:ext cx="1928853" cy="169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-fotki.yandex.ru/get/6423/39663434.1f3/0_7ba87_216e96f9_L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68" y="3219300"/>
            <a:ext cx="1928853" cy="169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img-fotki.yandex.ru/get/6423/39663434.1f3/0_7ba87_216e96f9_L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941168"/>
            <a:ext cx="1928853" cy="169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img-fotki.yandex.ru/get/6619/39663434.1f3/0_7ba97_b170ebe1_M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123" y="1745141"/>
            <a:ext cx="2088232" cy="171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img-fotki.yandex.ru/get/6619/39663434.1f3/0_7ba97_b170ebe1_M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005" y="3441927"/>
            <a:ext cx="2088232" cy="171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img-fotki.yandex.ru/get/6619/39663434.1f3/0_7ba97_b170ebe1_M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390" y="5172289"/>
            <a:ext cx="2088232" cy="171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83" y="25854"/>
            <a:ext cx="5549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19314" y="1587504"/>
            <a:ext cx="6511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28601" y="3219300"/>
            <a:ext cx="6832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98590" y="4861147"/>
            <a:ext cx="6046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1641" y="105158"/>
            <a:ext cx="8242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51759" y="3522127"/>
            <a:ext cx="6383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62772" y="5189803"/>
            <a:ext cx="5950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71641" y="1823385"/>
            <a:ext cx="7168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267744" y="1037440"/>
            <a:ext cx="3816424" cy="475252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573590" y="1037440"/>
            <a:ext cx="3510578" cy="2782024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2339838" y="2787833"/>
            <a:ext cx="3511552" cy="277300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10" idx="1"/>
          </p:cNvCxnSpPr>
          <p:nvPr/>
        </p:nvCxnSpPr>
        <p:spPr>
          <a:xfrm>
            <a:off x="2339838" y="2423549"/>
            <a:ext cx="3365167" cy="187802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073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764704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http://go2.imgsmail.ru/imgpreview?key=http%3A//</a:t>
            </a:r>
            <a:r>
              <a:rPr lang="en-US" dirty="0" smtClean="0">
                <a:hlinkClick r:id="rId2"/>
              </a:rPr>
              <a:t>www.html-templates.info/images/blog/11.02.2012/5.jpg&amp;mb=imgdb_preview_5</a:t>
            </a:r>
            <a:r>
              <a:rPr lang="en-US" dirty="0" smtClean="0"/>
              <a:t> – </a:t>
            </a:r>
            <a:r>
              <a:rPr lang="ru-RU" dirty="0" smtClean="0"/>
              <a:t>зимний фон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56792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imgfotki.yandex.ru/get/6423/39663434.1f3/0_7ba87_216e96f9_L.jpg</a:t>
            </a:r>
            <a:r>
              <a:rPr lang="ru-RU" dirty="0" smtClean="0"/>
              <a:t> -голубая роза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203123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img-fotki.yandex.ru/get/6619/39663434.1f3/0_7ba97_b170ebe1_M.jpg</a:t>
            </a:r>
            <a:r>
              <a:rPr lang="ru-RU" dirty="0" smtClean="0"/>
              <a:t> - сиреневая роза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078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2.imgsmail.ru/imgpreview?key=http%3A//www.html-templates.info/images/blog/11.02.2012/5.jpg&amp;mb=imgdb_preview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156658"/>
              </p:ext>
            </p:extLst>
          </p:nvPr>
        </p:nvGraphicFramePr>
        <p:xfrm>
          <a:off x="1331640" y="1397000"/>
          <a:ext cx="7560840" cy="546100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512168"/>
                <a:gridCol w="1512168"/>
                <a:gridCol w="1512168"/>
                <a:gridCol w="1512168"/>
                <a:gridCol w="1512168"/>
              </a:tblGrid>
              <a:tr h="91016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дё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ды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ду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дю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016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тё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ту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тю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016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вё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ву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вю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016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фё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фы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фу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фю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016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гё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ги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гы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гу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гю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016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</a:t>
                      </a:r>
                      <a:r>
                        <a:rPr lang="ru-RU" sz="48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ё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кю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284909"/>
              </p:ext>
            </p:extLst>
          </p:nvPr>
        </p:nvGraphicFramePr>
        <p:xfrm>
          <a:off x="395536" y="476673"/>
          <a:ext cx="959768" cy="6381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9768"/>
              </a:tblGrid>
              <a:tr h="911618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1618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48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1618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48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1618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48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1618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lang="ru-RU" sz="48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1618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48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1618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8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045409"/>
              </p:ext>
            </p:extLst>
          </p:nvPr>
        </p:nvGraphicFramePr>
        <p:xfrm>
          <a:off x="1331640" y="476672"/>
          <a:ext cx="7560840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512168"/>
                <a:gridCol w="1512168"/>
                <a:gridCol w="1512168"/>
                <a:gridCol w="1512168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ё</a:t>
                      </a:r>
                      <a:endParaRPr lang="ru-RU" sz="4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3A7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4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3A7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4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3A7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4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3A7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lang="ru-RU" sz="4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3A7A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693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1" descr="http://pictures.ucoz.ru/_ph/3/2/5519392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34" descr="http://pictures.ucoz.ru/_ph/3/2/7360490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1" descr="http://pictures.ucoz.ru/_ph/3/2/16264639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"/>
            <a:ext cx="9108504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35896" y="620688"/>
            <a:ext cx="1944216" cy="259228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42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2.imgsmail.ru/imgpreview?key=http%3A//www.html-templates.info/images/blog/11.02.2012/5.jpg&amp;mb=imgdb_preview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Documents and Settings\Admin\Рабочий стол\на что похожа буква\б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666486" cy="439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83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o2.imgsmail.ru/imgpreview?key=http%3A//www.html-templates.info/images/blog/11.02.2012/5.jpg&amp;mb=imgdb_preview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54" y="1484784"/>
            <a:ext cx="8988146" cy="39570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902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2.imgsmail.ru/imgpreview?key=http%3A//www.html-templates.info/images/blog/11.02.2012/5.jpg&amp;mb=imgdb_preview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8640"/>
            <a:ext cx="3858061" cy="6336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80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2.imgsmail.ru/imgpreview?key=http%3A//www.html-templates.info/images/blog/11.02.2012/5.jpg&amp;mb=imgdb_preview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27"/>
            <a:ext cx="9144000" cy="683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Рисунок 2" descr="Буква 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0075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16016" y="4831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Клоун вышел на арену,</a:t>
            </a:r>
            <a:br>
              <a:rPr lang="ru-RU" sz="2400" b="1" dirty="0"/>
            </a:br>
            <a:r>
              <a:rPr lang="ru-RU" sz="2400" b="1" dirty="0"/>
              <a:t>Будто музыкант на сцену</a:t>
            </a:r>
            <a:br>
              <a:rPr lang="ru-RU" sz="2400" b="1" dirty="0"/>
            </a:br>
            <a:r>
              <a:rPr lang="ru-RU" sz="2400" b="1" dirty="0"/>
              <a:t>И играет на трубе.</a:t>
            </a:r>
            <a:br>
              <a:rPr lang="ru-RU" sz="2400" b="1" dirty="0"/>
            </a:br>
            <a:r>
              <a:rPr lang="ru-RU" sz="2400" b="1" dirty="0"/>
              <a:t>Сел как йог, стал буквой Б. </a:t>
            </a:r>
          </a:p>
        </p:txBody>
      </p:sp>
    </p:spTree>
    <p:extLst>
      <p:ext uri="{BB962C8B-B14F-4D97-AF65-F5344CB8AC3E}">
        <p14:creationId xmlns:p14="http://schemas.microsoft.com/office/powerpoint/2010/main" val="356702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5420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12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2.imgsmail.ru/imgpreview?key=http%3A//www.html-templates.info/images/blog/11.02.2012/5.jpg&amp;mb=imgdb_preview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74"/>
            <a:ext cx="9144000" cy="683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287534" y="178021"/>
            <a:ext cx="1152128" cy="115212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48746" y="178021"/>
            <a:ext cx="1080120" cy="1152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войные круглые скобки 4"/>
          <p:cNvSpPr/>
          <p:nvPr/>
        </p:nvSpPr>
        <p:spPr>
          <a:xfrm>
            <a:off x="1964770" y="430049"/>
            <a:ext cx="648072" cy="648072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6" name="Дуга 5"/>
          <p:cNvSpPr/>
          <p:nvPr/>
        </p:nvSpPr>
        <p:spPr>
          <a:xfrm rot="7387265">
            <a:off x="471298" y="-238966"/>
            <a:ext cx="1402637" cy="2043981"/>
          </a:xfrm>
          <a:prstGeom prst="arc">
            <a:avLst>
              <a:gd name="adj1" fmla="val 16273602"/>
              <a:gd name="adj2" fmla="val 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11142" y="282798"/>
            <a:ext cx="1080120" cy="1152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76811" y="3485014"/>
            <a:ext cx="1080120" cy="1152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Двойные круглые скобки 8"/>
          <p:cNvSpPr/>
          <p:nvPr/>
        </p:nvSpPr>
        <p:spPr>
          <a:xfrm>
            <a:off x="2584823" y="3625360"/>
            <a:ext cx="864096" cy="756084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0" name="Двойные круглые скобки 9"/>
          <p:cNvSpPr/>
          <p:nvPr/>
        </p:nvSpPr>
        <p:spPr>
          <a:xfrm>
            <a:off x="6027166" y="534824"/>
            <a:ext cx="648072" cy="648072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63772" y="3117528"/>
            <a:ext cx="3770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505074" y="282798"/>
            <a:ext cx="1152128" cy="115212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028689" y="3497000"/>
            <a:ext cx="1152128" cy="115212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7387265">
            <a:off x="6189944" y="-163130"/>
            <a:ext cx="1402637" cy="2043981"/>
          </a:xfrm>
          <a:prstGeom prst="arc">
            <a:avLst>
              <a:gd name="adj1" fmla="val 16273602"/>
              <a:gd name="adj2" fmla="val 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21905" y="1434926"/>
            <a:ext cx="377648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эб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уб</a:t>
            </a: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об  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ыб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иб</a:t>
            </a: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40356" y="1628796"/>
            <a:ext cx="364189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ба  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бы</a:t>
            </a:r>
          </a:p>
          <a:p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бэ</a:t>
            </a:r>
          </a:p>
        </p:txBody>
      </p:sp>
      <p:sp>
        <p:nvSpPr>
          <p:cNvPr id="17" name="Дуга 16"/>
          <p:cNvSpPr/>
          <p:nvPr/>
        </p:nvSpPr>
        <p:spPr>
          <a:xfrm rot="7387265">
            <a:off x="2855035" y="3111200"/>
            <a:ext cx="1402637" cy="2043981"/>
          </a:xfrm>
          <a:prstGeom prst="arc">
            <a:avLst>
              <a:gd name="adj1" fmla="val 16273602"/>
              <a:gd name="adj2" fmla="val 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748746" y="4937368"/>
            <a:ext cx="400257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бя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бю</a:t>
            </a: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бё</a:t>
            </a: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36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168</Words>
  <Application>Microsoft Office PowerPoint</Application>
  <PresentationFormat>Экран (4:3)</PresentationFormat>
  <Paragraphs>93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M-7</cp:lastModifiedBy>
  <cp:revision>43</cp:revision>
  <dcterms:created xsi:type="dcterms:W3CDTF">2012-10-14T16:31:46Z</dcterms:created>
  <dcterms:modified xsi:type="dcterms:W3CDTF">2013-02-27T13:39:11Z</dcterms:modified>
</cp:coreProperties>
</file>