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3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88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4B88DB-20CB-4E6C-8A05-D1CBECDBA139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38AA98-3DAE-4A76-B14A-BC763E0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tmn.fio.ru/works/46x/308/foto7.htm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/>
              <a:t>Белки</a:t>
            </a:r>
            <a:endParaRPr lang="ru-RU" sz="9600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Открытый урок по химии в 10 классе.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Найдина</a:t>
            </a:r>
            <a:r>
              <a:rPr lang="ru-RU" dirty="0" smtClean="0"/>
              <a:t>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550072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А.  аминоуксусная кислота</a:t>
            </a:r>
            <a:br>
              <a:rPr lang="ru-RU" dirty="0" smtClean="0"/>
            </a:br>
            <a:r>
              <a:rPr lang="ru-RU" dirty="0" smtClean="0"/>
              <a:t>Б.  2 – </a:t>
            </a:r>
            <a:r>
              <a:rPr lang="ru-RU" dirty="0" err="1" smtClean="0"/>
              <a:t>аминопропановая</a:t>
            </a:r>
            <a:r>
              <a:rPr lang="ru-RU" dirty="0" smtClean="0"/>
              <a:t> кислота</a:t>
            </a:r>
            <a:br>
              <a:rPr lang="ru-RU" dirty="0" smtClean="0"/>
            </a:br>
            <a:r>
              <a:rPr lang="ru-RU" dirty="0" smtClean="0"/>
              <a:t>В.  2 – </a:t>
            </a:r>
            <a:r>
              <a:rPr lang="ru-RU" dirty="0" err="1" smtClean="0"/>
              <a:t>амино</a:t>
            </a:r>
            <a:r>
              <a:rPr lang="ru-RU" dirty="0" smtClean="0"/>
              <a:t> - 3 - </a:t>
            </a:r>
            <a:r>
              <a:rPr lang="ru-RU" dirty="0" err="1" smtClean="0"/>
              <a:t>метилбутановая</a:t>
            </a:r>
            <a:r>
              <a:rPr lang="ru-RU" dirty="0" smtClean="0"/>
              <a:t>     кислота</a:t>
            </a:r>
            <a:br>
              <a:rPr lang="ru-RU" dirty="0" smtClean="0"/>
            </a:br>
            <a:r>
              <a:rPr lang="ru-RU" dirty="0" smtClean="0"/>
              <a:t>Г.   2–</a:t>
            </a:r>
            <a:r>
              <a:rPr lang="ru-RU" dirty="0" err="1" smtClean="0"/>
              <a:t>амино</a:t>
            </a:r>
            <a:r>
              <a:rPr lang="ru-RU" dirty="0" smtClean="0"/>
              <a:t> –3– </a:t>
            </a:r>
            <a:r>
              <a:rPr lang="ru-RU" dirty="0" err="1" smtClean="0"/>
              <a:t>гидроксипропано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err="1" smtClean="0"/>
              <a:t>вая</a:t>
            </a:r>
            <a:r>
              <a:rPr lang="ru-RU" dirty="0" smtClean="0"/>
              <a:t>  кислота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 – CH – COOH</a:t>
            </a:r>
            <a:br>
              <a:rPr lang="en-US" dirty="0" smtClean="0"/>
            </a:br>
            <a:r>
              <a:rPr lang="en-US" dirty="0" smtClean="0"/>
              <a:t>       |</a:t>
            </a:r>
            <a:br>
              <a:rPr lang="en-US" dirty="0" smtClean="0"/>
            </a:br>
            <a:r>
              <a:rPr lang="en-US" dirty="0" smtClean="0"/>
              <a:t>      NH</a:t>
            </a:r>
            <a:r>
              <a:rPr lang="en-US" baseline="-25000" dirty="0" smtClean="0"/>
              <a:t>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Изображ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6155574" cy="3357586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Изображ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883" t="53174" r="48381" b="16148"/>
          <a:stretch>
            <a:fillRect/>
          </a:stretch>
        </p:blipFill>
        <p:spPr>
          <a:xfrm>
            <a:off x="285720" y="1894826"/>
            <a:ext cx="6072230" cy="303437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Oleg\Рабочий стол\апрвпр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6090775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L:\картинки\Untitled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557" y="1928802"/>
            <a:ext cx="7991652" cy="3915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L:\картинки\Untitled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762500" cy="3190875"/>
          </a:xfrm>
          <a:prstGeom prst="rect">
            <a:avLst/>
          </a:prstGeom>
          <a:noFill/>
        </p:spPr>
      </p:pic>
      <p:pic>
        <p:nvPicPr>
          <p:cNvPr id="2051" name="Picture 3" descr="L:\картинки\Untitled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000372"/>
            <a:ext cx="4762500" cy="3624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L:\картинки\Untitled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3315863" cy="4708525"/>
          </a:xfrm>
          <a:prstGeom prst="rect">
            <a:avLst/>
          </a:prstGeom>
          <a:noFill/>
        </p:spPr>
      </p:pic>
      <p:pic>
        <p:nvPicPr>
          <p:cNvPr id="3075" name="Picture 3" descr="L:\картинки\Untitled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857364"/>
            <a:ext cx="476250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Создатель искусственной пищи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1981200"/>
            <a:ext cx="4800600" cy="4114800"/>
          </a:xfrm>
        </p:spPr>
        <p:txBody>
          <a:bodyPr/>
          <a:lstStyle/>
          <a:p>
            <a:pPr algn="ctr"/>
            <a:r>
              <a:rPr lang="ru-RU" sz="2000" b="1">
                <a:cs typeface="Times New Roman" pitchFamily="18" charset="0"/>
              </a:rPr>
              <a:t>Александр</a:t>
            </a:r>
            <a:r>
              <a:rPr lang="ru-RU" sz="2000">
                <a:cs typeface="Times New Roman" pitchFamily="18" charset="0"/>
              </a:rPr>
              <a:t> </a:t>
            </a:r>
            <a:r>
              <a:rPr lang="ru-RU" sz="2000" b="1">
                <a:cs typeface="Times New Roman" pitchFamily="18" charset="0"/>
              </a:rPr>
              <a:t>Николаевич Несмеянов</a:t>
            </a:r>
            <a:endParaRPr lang="ru-RU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ru-RU" sz="1800" b="1">
                <a:cs typeface="Times New Roman" pitchFamily="18" charset="0"/>
              </a:rPr>
              <a:t>6 сентября 2003г. исполнилось бы 100 лет со дня рождения А.Н. Несмеянова - великого химика, Президента АН СССР, создателя элементоорганической химии и творца искусственной пищи.</a:t>
            </a:r>
          </a:p>
        </p:txBody>
      </p:sp>
      <p:pic>
        <p:nvPicPr>
          <p:cNvPr id="36868" name="Picture 4" descr="nesm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38100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latin typeface="Times New Roman" pitchFamily="18" charset="0"/>
              </a:rPr>
              <a:t>Несмеяновская икра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b="1"/>
              <a:t>Несмеяновская икра</a:t>
            </a:r>
            <a:r>
              <a:rPr lang="ru-RU" sz="2000" b="1">
                <a:ea typeface="Arial Unicode MS" pitchFamily="34" charset="-128"/>
                <a:cs typeface="Arial Unicode MS" pitchFamily="34" charset="-128"/>
                <a:hlinkClick r:id="rId2"/>
              </a:rPr>
              <a:t>—</a:t>
            </a:r>
            <a:r>
              <a:rPr lang="ru-RU" sz="2000">
                <a:ea typeface="Arial Unicode MS" pitchFamily="34" charset="-128"/>
                <a:cs typeface="Arial Unicode MS" pitchFamily="34" charset="-128"/>
              </a:rPr>
              <a:t> аналог черной икры осетровых, первые образцы которой появились в 1964 году из снятого молока. Вскоре этот дешевый и вкусный продукт под названием "Белковая зернистая икра" начали делать в Москве и других городах.</a:t>
            </a:r>
          </a:p>
          <a:p>
            <a:endParaRPr lang="ru-RU" sz="2000"/>
          </a:p>
        </p:txBody>
      </p:sp>
      <p:pic>
        <p:nvPicPr>
          <p:cNvPr id="38917" name="Picture 5" descr="images3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419350"/>
            <a:ext cx="3810000" cy="32369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6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772400" cy="1143000"/>
          </a:xfrm>
        </p:spPr>
        <p:txBody>
          <a:bodyPr/>
          <a:lstStyle/>
          <a:p>
            <a:r>
              <a:rPr lang="ru-RU" sz="5400"/>
              <a:t>Белки</a:t>
            </a:r>
            <a:r>
              <a:rPr lang="ru-RU"/>
              <a:t> </a:t>
            </a:r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lvl="4"/>
            <a:r>
              <a:rPr lang="ru-RU" b="1" dirty="0">
                <a:cs typeface="Times New Roman" pitchFamily="18" charset="0"/>
              </a:rPr>
              <a:t>Во всех растениях и животных присутствует некое вещество, которое без сомнения является наиболее важным из всех известных веществ живой природы и без которого жизнь была бы на нашей планете невозможна. </a:t>
            </a:r>
            <a:endParaRPr lang="ru-RU" b="1" dirty="0"/>
          </a:p>
          <a:p>
            <a:pPr lvl="4"/>
            <a:r>
              <a:rPr lang="ru-RU" b="1" dirty="0">
                <a:cs typeface="Times New Roman" pitchFamily="18" charset="0"/>
              </a:rPr>
              <a:t>Белки – это органические вещества, которые является строительным материалом для всего живого. Наши кости, мышцы, кожа, кровь, лимфа и т.д. – все содержит белок.</a:t>
            </a:r>
            <a:r>
              <a:rPr lang="ru-RU" b="1" dirty="0"/>
              <a:t> </a:t>
            </a:r>
          </a:p>
        </p:txBody>
      </p:sp>
      <p:pic>
        <p:nvPicPr>
          <p:cNvPr id="31748" name="Picture 1028" descr="pr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190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029" descr="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14752"/>
            <a:ext cx="17145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>Меняя каждый миг свой образ прихотливый,</a:t>
            </a:r>
            <a:br>
              <a:rPr lang="ru-RU" sz="3100" dirty="0" smtClean="0"/>
            </a:br>
            <a:r>
              <a:rPr lang="ru-RU" sz="3100" dirty="0" smtClean="0"/>
              <a:t>Капризна как дитя и призрачна как дым,</a:t>
            </a:r>
            <a:br>
              <a:rPr lang="ru-RU" sz="3100" dirty="0" smtClean="0"/>
            </a:br>
            <a:r>
              <a:rPr lang="ru-RU" sz="3100" dirty="0" smtClean="0"/>
              <a:t>Кипит повсюду жизнь в тревоге суетливой, Великое смешав с ничтожным и смешным…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                                    С.Я.Надсон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такое жизнь? Я надеюсь скоро распутать этот гордиев узел жизненных процессов.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Александр Гумбольдт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Повсюду, где мы встречаем жизнь, мы находим, что она связана с каким-либо белковым телом, и повсюду, где мы встречаем какое-либо белковое тело, которое не находится в процессе разложения, мы без исключения встречаем и явление жизни…</a:t>
            </a:r>
            <a:r>
              <a:rPr lang="ru-RU" dirty="0" smtClean="0">
                <a:solidFill>
                  <a:srgbClr val="C00000"/>
                </a:solidFill>
              </a:rPr>
              <a:t>Жизнь есть способ существования белковых тел.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Ф. Энгельс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/>
              <a:t>Тема урока : «Белки».</a:t>
            </a:r>
            <a:br>
              <a:rPr lang="ru-RU" sz="6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Домашнее задание стр. 122-127,задание 10,11.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94872"/>
          </a:xfrm>
        </p:spPr>
        <p:txBody>
          <a:bodyPr/>
          <a:lstStyle/>
          <a:p>
            <a:r>
              <a:rPr lang="ru-RU" dirty="0" smtClean="0"/>
              <a:t>1. Белки – основа жизни на Земле.</a:t>
            </a:r>
          </a:p>
          <a:p>
            <a:endParaRPr lang="ru-RU" dirty="0" smtClean="0"/>
          </a:p>
          <a:p>
            <a:r>
              <a:rPr lang="ru-RU" dirty="0" smtClean="0"/>
              <a:t>2. Состав и строение белков.</a:t>
            </a:r>
          </a:p>
          <a:p>
            <a:endParaRPr lang="ru-RU" dirty="0" smtClean="0"/>
          </a:p>
          <a:p>
            <a:r>
              <a:rPr lang="ru-RU" dirty="0" smtClean="0"/>
              <a:t>3. Свойства белков.</a:t>
            </a:r>
          </a:p>
          <a:p>
            <a:endParaRPr lang="ru-RU" dirty="0" smtClean="0"/>
          </a:p>
          <a:p>
            <a:r>
              <a:rPr lang="ru-RU" dirty="0" smtClean="0"/>
              <a:t>4. Проблема синтеза белков.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>Белки – это азотсодержащие высокомолекулярные органические вещества со сложным составом и строением молекул.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500306"/>
            <a:ext cx="8229600" cy="34290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Состав белков.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С    50,6 – 54,5%</a:t>
            </a:r>
            <a:br>
              <a:rPr lang="ru-RU" dirty="0" smtClean="0"/>
            </a:br>
            <a:r>
              <a:rPr lang="ru-RU" dirty="0" smtClean="0"/>
              <a:t>   О   21,5 -23,5 %</a:t>
            </a:r>
            <a:br>
              <a:rPr lang="ru-RU" dirty="0" smtClean="0"/>
            </a:br>
            <a:r>
              <a:rPr lang="ru-RU" dirty="0" smtClean="0"/>
              <a:t>  Н    6,5 – 7,3 %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en-US" dirty="0" smtClean="0"/>
              <a:t>N    15 – 17 %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ru-RU" dirty="0" smtClean="0"/>
              <a:t>   </a:t>
            </a:r>
            <a:r>
              <a:rPr lang="en-US" dirty="0" smtClean="0"/>
              <a:t>S    0,3 – 2,5 %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    0,2 – 2 %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Обнаружены </a:t>
            </a:r>
            <a:r>
              <a:rPr lang="en-US" dirty="0" smtClean="0"/>
              <a:t>Fe,</a:t>
            </a:r>
            <a:r>
              <a:rPr lang="ru-RU" dirty="0" smtClean="0"/>
              <a:t> </a:t>
            </a:r>
            <a:r>
              <a:rPr lang="en-US" dirty="0" smtClean="0"/>
              <a:t>Cu</a:t>
            </a:r>
            <a:r>
              <a:rPr lang="ru-RU" dirty="0" smtClean="0"/>
              <a:t> </a:t>
            </a:r>
            <a:r>
              <a:rPr lang="en-US" dirty="0" smtClean="0"/>
              <a:t>,Br</a:t>
            </a:r>
            <a:r>
              <a:rPr lang="ru-RU" dirty="0" smtClean="0"/>
              <a:t> </a:t>
            </a:r>
            <a:r>
              <a:rPr lang="en-US" dirty="0" smtClean="0"/>
              <a:t>,</a:t>
            </a:r>
            <a:r>
              <a:rPr lang="en-US" dirty="0" err="1" smtClean="0"/>
              <a:t>Mn</a:t>
            </a:r>
            <a:r>
              <a:rPr lang="en-US" dirty="0" smtClean="0"/>
              <a:t> </a:t>
            </a:r>
            <a:r>
              <a:rPr lang="ru-RU" dirty="0" smtClean="0"/>
              <a:t>и др.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57203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3032 </a:t>
            </a: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4876 </a:t>
            </a: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872 </a:t>
            </a: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780 </a:t>
            </a: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</a:t>
            </a: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-- гемоглобин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68000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98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3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158</TotalTime>
  <Words>208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Белки</vt:lpstr>
      <vt:lpstr>         Меняя каждый миг свой образ прихотливый, Капризна как дитя и призрачна как дым, Кипит повсюду жизнь в тревоге суетливой, Великое смешав с ничтожным и смешным…                                           С.Я.Надсон</vt:lpstr>
      <vt:lpstr>        Что такое жизнь? Я надеюсь скоро распутать этот гордиев узел жизненных процессов.               Александр Гумбольдт</vt:lpstr>
      <vt:lpstr>         Повсюду, где мы встречаем жизнь, мы находим, что она связана с каким-либо белковым телом, и повсюду, где мы встречаем какое-либо белковое тело, которое не находится в процессе разложения, мы без исключения встречаем и явление жизни…Жизнь есть способ существования белковых тел.                                 Ф. Энгельс </vt:lpstr>
      <vt:lpstr>            Тема урока : «Белки».    Домашнее задание стр. 122-127,задание 10,11.   </vt:lpstr>
      <vt:lpstr>План урока:</vt:lpstr>
      <vt:lpstr>Белки – это азотсодержащие высокомолекулярные органические вещества со сложным составом и строением молекул.</vt:lpstr>
      <vt:lpstr>   Состав белков.      С    50,6 – 54,5%    О   21,5 -23,5 %   Н    6,5 – 7,3 %   N    15 – 17 %      S    0,3 – 2,5 % Р    0,2 – 2 %  Обнаружены Fe, Cu ,Br ,Mn и др.    </vt:lpstr>
      <vt:lpstr>  C 3032 H 4876 O 872 N 780 S 6 Fe 4   -- гемоглобин Мr = 68000     Н2 SO4 Mr = 98 </vt:lpstr>
      <vt:lpstr>А.  аминоуксусная кислота Б.  2 – аминопропановая кислота В.  2 – амино - 3 - метилбутановая     кислота Г.   2–амино –3– гидроксипропано- вая  кислота  R – CH – COOH        |       NH2 </vt:lpstr>
      <vt:lpstr>Слайд 11</vt:lpstr>
      <vt:lpstr>Слайд 12</vt:lpstr>
      <vt:lpstr>Слайд 13</vt:lpstr>
      <vt:lpstr>Слайд 14</vt:lpstr>
      <vt:lpstr>Слайд 15</vt:lpstr>
      <vt:lpstr>Слайд 16</vt:lpstr>
      <vt:lpstr>Создатель искусственной пищи </vt:lpstr>
      <vt:lpstr>Несмеяновская икра</vt:lpstr>
      <vt:lpstr>Белки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Белки</dc:title>
  <dc:creator>Oleg</dc:creator>
  <cp:lastModifiedBy>home</cp:lastModifiedBy>
  <cp:revision>26</cp:revision>
  <dcterms:created xsi:type="dcterms:W3CDTF">2009-02-14T16:41:57Z</dcterms:created>
  <dcterms:modified xsi:type="dcterms:W3CDTF">2013-02-28T17:10:09Z</dcterms:modified>
</cp:coreProperties>
</file>