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4" r:id="rId4"/>
    <p:sldId id="259" r:id="rId5"/>
    <p:sldId id="267" r:id="rId6"/>
    <p:sldId id="266" r:id="rId7"/>
    <p:sldId id="265" r:id="rId8"/>
    <p:sldId id="268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2EDB31E-F29B-45C4-B374-C9E47578C1C6}">
          <p14:sldIdLst>
            <p14:sldId id="256"/>
            <p14:sldId id="269"/>
            <p14:sldId id="264"/>
            <p14:sldId id="259"/>
            <p14:sldId id="267"/>
            <p14:sldId id="266"/>
            <p14:sldId id="265"/>
            <p14:sldId id="268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9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320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3.xml"/><Relationship Id="rId2" Type="http://schemas.openxmlformats.org/officeDocument/2006/relationships/slide" Target="slide8.xml"/><Relationship Id="rId1" Type="http://schemas.openxmlformats.org/officeDocument/2006/relationships/slideLayout" Target="../slideLayouts/slideLayout8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kalininsk.ru/gallery/data/sm-IMG_2527.jpg%20-%20&#1087;&#1072;&#1084;&#1103;&#1090;&#1085;&#1080;&#1082;%20&#1050;&#1072;&#1083;&#1080;&#1085;&#1080;&#1085;&#1091;%20&#1052;.&#1048;" TargetMode="External"/><Relationship Id="rId7" Type="http://schemas.openxmlformats.org/officeDocument/2006/relationships/slide" Target="slide2.xml"/><Relationship Id="rId2" Type="http://schemas.openxmlformats.org/officeDocument/2006/relationships/hyperlink" Target="http://kalininsk.sarmo.ru/images/M_images/kalininsk_m09.02.12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ussrtownpins.com/images/106456image7079a.jpg" TargetMode="External"/><Relationship Id="rId5" Type="http://schemas.openxmlformats.org/officeDocument/2006/relationships/hyperlink" Target="http://www.myjulia.ru/data/cache/2011/05/14/768148_4198nothumb500.jpg" TargetMode="External"/><Relationship Id="rId4" Type="http://schemas.openxmlformats.org/officeDocument/2006/relationships/hyperlink" Target="http://4.bp.blogspot.com/-98ZmU40Vpxw/TmeP94pBn2I/AAAAAAAAAmg/tEdw3OzDg-Y/s1600/IMG_664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229200"/>
            <a:ext cx="8784976" cy="1176536"/>
          </a:xfrm>
        </p:spPr>
        <p:txBody>
          <a:bodyPr>
            <a:normAutofit lnSpcReduction="10000"/>
          </a:bodyPr>
          <a:lstStyle/>
          <a:p>
            <a:pPr marR="64008" lvl="0">
              <a:spcBef>
                <a:spcPts val="400"/>
              </a:spcBef>
              <a:buClr>
                <a:srgbClr val="2DA2BF"/>
              </a:buClr>
              <a:buSzPct val="68000"/>
            </a:pPr>
            <a:endParaRPr lang="ru-RU" cap="none" spc="0" dirty="0" smtClean="0">
              <a:ln w="10541" cmpd="sng">
                <a:solidFill>
                  <a:prstClr val="black"/>
                </a:solidFill>
                <a:prstDash val="solid"/>
              </a:ln>
              <a:gradFill>
                <a:gsLst>
                  <a:gs pos="0">
                    <a:srgbClr val="2DA2BF">
                      <a:tint val="40000"/>
                      <a:satMod val="250000"/>
                    </a:srgbClr>
                  </a:gs>
                  <a:gs pos="9000">
                    <a:srgbClr val="2DA2BF">
                      <a:tint val="52000"/>
                      <a:satMod val="300000"/>
                    </a:srgbClr>
                  </a:gs>
                  <a:gs pos="50000">
                    <a:srgbClr val="2DA2BF">
                      <a:shade val="20000"/>
                      <a:satMod val="300000"/>
                    </a:srgbClr>
                  </a:gs>
                  <a:gs pos="79000">
                    <a:srgbClr val="2DA2BF">
                      <a:tint val="52000"/>
                      <a:satMod val="300000"/>
                    </a:srgbClr>
                  </a:gs>
                  <a:gs pos="100000">
                    <a:srgbClr val="2DA2B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R="64008"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cap="none" spc="0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ea typeface="Verdana" pitchFamily="34" charset="0"/>
                <a:cs typeface="Verdana" pitchFamily="34" charset="0"/>
              </a:rPr>
              <a:t>Чулкова </a:t>
            </a:r>
            <a:r>
              <a:rPr lang="ru-RU" cap="none" spc="0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ea typeface="Verdana" pitchFamily="34" charset="0"/>
                <a:cs typeface="Verdana" pitchFamily="34" charset="0"/>
              </a:rPr>
              <a:t>Оксана Владимировна </a:t>
            </a:r>
          </a:p>
          <a:p>
            <a:pPr marR="64008"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cap="none" spc="0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ea typeface="Verdana" pitchFamily="34" charset="0"/>
                <a:cs typeface="Verdana" pitchFamily="34" charset="0"/>
              </a:rPr>
              <a:t>учитель географии МБОУ </a:t>
            </a:r>
          </a:p>
          <a:p>
            <a:pPr marR="64008"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cap="none" spc="0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ea typeface="Verdana" pitchFamily="34" charset="0"/>
                <a:cs typeface="Verdana" pitchFamily="34" charset="0"/>
              </a:rPr>
              <a:t>«СОШ № 2 г. Калининска Саратовской области»</a:t>
            </a:r>
          </a:p>
          <a:p>
            <a:endParaRPr lang="ru-RU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852936"/>
            <a:ext cx="8784976" cy="1752600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Кроссворд</a:t>
            </a:r>
            <a:br>
              <a:rPr lang="ru-RU" sz="66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«Калининск - моя малая родина»</a:t>
            </a:r>
            <a:endParaRPr lang="ru-RU" sz="4000" b="1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23375"/>
            <a:ext cx="6874222" cy="119345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Блок-схема: перфолента 4"/>
          <p:cNvSpPr/>
          <p:nvPr/>
        </p:nvSpPr>
        <p:spPr>
          <a:xfrm>
            <a:off x="611560" y="188640"/>
            <a:ext cx="7920880" cy="2160239"/>
          </a:xfrm>
          <a:prstGeom prst="flowChartPunchedTape">
            <a:avLst/>
          </a:prstGeom>
          <a:blipFill dpi="0" rotWithShape="1">
            <a:blip r:embed="rId3" cstate="email">
              <a:alphaModFix amt="35000"/>
              <a:duotone>
                <a:schemeClr val="lt2">
                  <a:shade val="65000"/>
                  <a:satMod val="115000"/>
                </a:schemeClr>
                <a:schemeClr val="lt2">
                  <a:tint val="85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65000" sy="65000" flip="none" algn="tl"/>
          </a:blip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1003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905650" y="6398188"/>
            <a:ext cx="1042416" cy="303432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endshow" highlightClick="1"/>
          </p:cNvPr>
          <p:cNvSpPr/>
          <p:nvPr/>
        </p:nvSpPr>
        <p:spPr>
          <a:xfrm>
            <a:off x="200176" y="6398188"/>
            <a:ext cx="1042416" cy="303432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96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рямоугольник 101"/>
          <p:cNvSpPr/>
          <p:nvPr/>
        </p:nvSpPr>
        <p:spPr>
          <a:xfrm>
            <a:off x="7199694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7579172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7958650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40915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07" name="Прямоугольник 106"/>
          <p:cNvSpPr/>
          <p:nvPr/>
        </p:nvSpPr>
        <p:spPr>
          <a:xfrm>
            <a:off x="4925193" y="169708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4925193" y="2046927"/>
            <a:ext cx="379478" cy="3739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061260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6061260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545715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04671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681782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6061260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061260" y="348074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6061260" y="383840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061260" y="419605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061260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6061260" y="453150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788629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4168107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7579172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7956283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7199694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6061260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6440738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061260" y="488915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440738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820216" y="994873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6820216" y="1705579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820216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20216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20216" y="275633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820216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545715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30467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4925193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4925193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492519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4925193" y="348535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8338128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Управляющая кнопка: настраиваемая 107">
            <a:hlinkClick r:id="" action="ppaction://hlinkshowjump?jump=firstslide" highlightClick="1"/>
          </p:cNvPr>
          <p:cNvSpPr/>
          <p:nvPr/>
        </p:nvSpPr>
        <p:spPr>
          <a:xfrm>
            <a:off x="7405112" y="6381328"/>
            <a:ext cx="1129659" cy="310343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5533" y="866083"/>
            <a:ext cx="2636142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/>
              <a:t>Крупное торговое село, образованное в 1680 году выходцами из Украины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534" y="1693046"/>
            <a:ext cx="2636141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/>
              <a:t>Граф, которому Екатерина </a:t>
            </a:r>
            <a:r>
              <a:rPr lang="en-US" sz="1400" dirty="0"/>
              <a:t>II</a:t>
            </a:r>
            <a:r>
              <a:rPr lang="ru-RU" sz="1400" dirty="0"/>
              <a:t>, </a:t>
            </a:r>
            <a:r>
              <a:rPr lang="ru-RU" sz="1400" dirty="0" smtClean="0"/>
              <a:t>пожаловала </a:t>
            </a:r>
            <a:r>
              <a:rPr lang="ru-RU" sz="1400" dirty="0"/>
              <a:t>земли в Саратовской губернии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5534" y="2542920"/>
            <a:ext cx="2636141" cy="116955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/>
              <a:t>Государственный и партийный деятель, который  выступал, перед жителями Баланды и красноармейцами 20 июля 1919 года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5534" y="3822915"/>
            <a:ext cx="2636141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/>
              <a:t>Птицы, изображенные на гербе города Калининска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5533" y="4482481"/>
            <a:ext cx="2636141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/>
              <a:t>Река, правым притоком которой является </a:t>
            </a:r>
          </a:p>
          <a:p>
            <a:r>
              <a:rPr lang="ru-RU" sz="1400" dirty="0"/>
              <a:t>р. Баланда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5534" y="5336170"/>
            <a:ext cx="2636141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/>
              <a:t>Памятник  героям  гражданской и Отечественной  </a:t>
            </a:r>
            <a:r>
              <a:rPr lang="ru-RU" sz="1400" dirty="0" smtClean="0"/>
              <a:t>войн</a:t>
            </a:r>
            <a:endParaRPr lang="ru-RU" sz="1400" dirty="0"/>
          </a:p>
        </p:txBody>
      </p:sp>
      <p:sp>
        <p:nvSpPr>
          <p:cNvPr id="8" name="Нашивка 7">
            <a:hlinkClick r:id="rId2" action="ppaction://hlinksldjump"/>
          </p:cNvPr>
          <p:cNvSpPr/>
          <p:nvPr/>
        </p:nvSpPr>
        <p:spPr>
          <a:xfrm flipH="1">
            <a:off x="2658711" y="5463186"/>
            <a:ext cx="479627" cy="484632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8" name="Нашивка 57">
            <a:hlinkClick r:id="rId3" action="ppaction://hlinksldjump"/>
          </p:cNvPr>
          <p:cNvSpPr/>
          <p:nvPr/>
        </p:nvSpPr>
        <p:spPr>
          <a:xfrm flipH="1">
            <a:off x="2631861" y="1820917"/>
            <a:ext cx="479627" cy="484632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9" name="Нашивка 58">
            <a:hlinkClick r:id="rId4" action="ppaction://hlinksldjump"/>
          </p:cNvPr>
          <p:cNvSpPr/>
          <p:nvPr/>
        </p:nvSpPr>
        <p:spPr>
          <a:xfrm flipH="1">
            <a:off x="2652373" y="2885380"/>
            <a:ext cx="479627" cy="484632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0" name="Нашивка 59">
            <a:hlinkClick r:id="rId5" action="ppaction://hlinksldjump"/>
          </p:cNvPr>
          <p:cNvSpPr/>
          <p:nvPr/>
        </p:nvSpPr>
        <p:spPr>
          <a:xfrm flipH="1">
            <a:off x="2652373" y="3842209"/>
            <a:ext cx="479627" cy="484632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1" name="Нашивка 60">
            <a:hlinkClick r:id="rId6" action="ppaction://hlinksldjump"/>
          </p:cNvPr>
          <p:cNvSpPr/>
          <p:nvPr/>
        </p:nvSpPr>
        <p:spPr>
          <a:xfrm flipH="1">
            <a:off x="2631861" y="4609497"/>
            <a:ext cx="479627" cy="484632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2" name="Нашивка 61">
            <a:hlinkClick r:id="rId7" action="ppaction://hlinksldjump"/>
          </p:cNvPr>
          <p:cNvSpPr/>
          <p:nvPr/>
        </p:nvSpPr>
        <p:spPr>
          <a:xfrm flipH="1">
            <a:off x="2652372" y="993099"/>
            <a:ext cx="479627" cy="484632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Управляющая кнопка: настраиваемая 8">
            <a:hlinkClick r:id="rId8" action="ppaction://hlinksldjump" highlightClick="1"/>
          </p:cNvPr>
          <p:cNvSpPr/>
          <p:nvPr/>
        </p:nvSpPr>
        <p:spPr>
          <a:xfrm>
            <a:off x="4214246" y="6381328"/>
            <a:ext cx="1280164" cy="310343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721272" y="6381328"/>
            <a:ext cx="1186432" cy="310343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выход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549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рямоугольник 101"/>
          <p:cNvSpPr/>
          <p:nvPr/>
        </p:nvSpPr>
        <p:spPr>
          <a:xfrm>
            <a:off x="7199694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7579172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7958650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40915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7" name="Прямоугольник 106"/>
          <p:cNvSpPr/>
          <p:nvPr/>
        </p:nvSpPr>
        <p:spPr>
          <a:xfrm>
            <a:off x="4925193" y="169708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4925193" y="2046927"/>
            <a:ext cx="379478" cy="3739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061260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6061260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545715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251520" y="3427419"/>
            <a:ext cx="2499333" cy="27390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Крупное торговое село, образованное в 1680 году выходцами из Украины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04671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681782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6061260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061260" y="348074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6061260" y="383840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061260" y="419605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061260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6061260" y="453150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302967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б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788629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4168107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7579172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7956283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7199694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6061260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6440738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061260" y="488915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440738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820216" y="994873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6820216" y="1705579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820216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20216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20216" y="275633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820216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545715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30467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4" name="Прямоугольник 93"/>
          <p:cNvSpPr/>
          <p:nvPr/>
        </p:nvSpPr>
        <p:spPr>
          <a:xfrm>
            <a:off x="4925193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4925193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492519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97" name="Прямоугольник 96"/>
          <p:cNvSpPr/>
          <p:nvPr/>
        </p:nvSpPr>
        <p:spPr>
          <a:xfrm>
            <a:off x="4925193" y="348535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8338128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Управляющая кнопка: настраиваемая 45">
            <a:hlinkClick r:id="" action="ppaction://noaction" highlightClick="1"/>
          </p:cNvPr>
          <p:cNvSpPr/>
          <p:nvPr/>
        </p:nvSpPr>
        <p:spPr>
          <a:xfrm>
            <a:off x="7405112" y="6381328"/>
            <a:ext cx="1129659" cy="310343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206269"/>
            <a:ext cx="2512896" cy="17846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Стрелка вправо 55"/>
          <p:cNvSpPr/>
          <p:nvPr/>
        </p:nvSpPr>
        <p:spPr>
          <a:xfrm rot="5400000">
            <a:off x="2897088" y="2583696"/>
            <a:ext cx="630674" cy="3068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070399" y="191391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516744" y="6370965"/>
            <a:ext cx="984442" cy="325646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рямоугольник 101"/>
          <p:cNvSpPr/>
          <p:nvPr/>
        </p:nvSpPr>
        <p:spPr>
          <a:xfrm>
            <a:off x="7199694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03" name="Прямоугольник 102"/>
          <p:cNvSpPr/>
          <p:nvPr/>
        </p:nvSpPr>
        <p:spPr>
          <a:xfrm>
            <a:off x="7579172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04" name="Прямоугольник 103"/>
          <p:cNvSpPr/>
          <p:nvPr/>
        </p:nvSpPr>
        <p:spPr>
          <a:xfrm>
            <a:off x="7958650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340915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7" name="Прямоугольник 106"/>
          <p:cNvSpPr/>
          <p:nvPr/>
        </p:nvSpPr>
        <p:spPr>
          <a:xfrm>
            <a:off x="4925193" y="169708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4925193" y="2046927"/>
            <a:ext cx="379478" cy="3739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6061260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6061260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545715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</a:t>
            </a:r>
            <a:endParaRPr lang="ru-RU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251520" y="3427419"/>
            <a:ext cx="2499333" cy="27390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Граф, которому Екатерина </a:t>
            </a:r>
            <a:r>
              <a:rPr lang="en-US" dirty="0" smtClean="0"/>
              <a:t>II</a:t>
            </a:r>
            <a:r>
              <a:rPr lang="ru-RU" dirty="0" smtClean="0"/>
              <a:t>, в </a:t>
            </a:r>
            <a:r>
              <a:rPr lang="en-US" dirty="0"/>
              <a:t>XVIII </a:t>
            </a:r>
            <a:r>
              <a:rPr lang="ru-RU" dirty="0" smtClean="0"/>
              <a:t>веке, пожаловала земли в Саратовской губернии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04671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681782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6061260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061260" y="348074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6061260" y="383840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061260" y="419605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061260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6061260" y="453150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788629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4168107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7579172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7956283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7199694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6061260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6440738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061260" y="488915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440738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820216" y="994873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6820216" y="1705579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820216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20216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20216" y="275633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820216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545715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30467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4" name="Прямоугольник 93"/>
          <p:cNvSpPr/>
          <p:nvPr/>
        </p:nvSpPr>
        <p:spPr>
          <a:xfrm>
            <a:off x="4925193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4925193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492519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97" name="Прямоугольник 96"/>
          <p:cNvSpPr/>
          <p:nvPr/>
        </p:nvSpPr>
        <p:spPr>
          <a:xfrm>
            <a:off x="4925193" y="348535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8338128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Управляющая кнопка: настраиваемая 107">
            <a:hlinkClick r:id="" action="ppaction://noaction" highlightClick="1"/>
          </p:cNvPr>
          <p:cNvSpPr/>
          <p:nvPr/>
        </p:nvSpPr>
        <p:spPr>
          <a:xfrm>
            <a:off x="7405112" y="6381328"/>
            <a:ext cx="1129659" cy="310343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2" name="Стрелка вправо 1"/>
          <p:cNvSpPr/>
          <p:nvPr/>
        </p:nvSpPr>
        <p:spPr>
          <a:xfrm>
            <a:off x="3652886" y="2122733"/>
            <a:ext cx="664087" cy="226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02967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24420" y="20355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460" y="890912"/>
            <a:ext cx="1683452" cy="23446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659460" y="6381328"/>
            <a:ext cx="1042416" cy="321501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07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рямоугольник 101"/>
          <p:cNvSpPr/>
          <p:nvPr/>
        </p:nvSpPr>
        <p:spPr>
          <a:xfrm>
            <a:off x="7199694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03" name="Прямоугольник 102"/>
          <p:cNvSpPr/>
          <p:nvPr/>
        </p:nvSpPr>
        <p:spPr>
          <a:xfrm>
            <a:off x="7579172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04" name="Прямоугольник 103"/>
          <p:cNvSpPr/>
          <p:nvPr/>
        </p:nvSpPr>
        <p:spPr>
          <a:xfrm>
            <a:off x="7958650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340915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7" name="Прямоугольник 106"/>
          <p:cNvSpPr/>
          <p:nvPr/>
        </p:nvSpPr>
        <p:spPr>
          <a:xfrm>
            <a:off x="4925193" y="169708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4925193" y="2046927"/>
            <a:ext cx="379478" cy="3739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6061260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6061260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545715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ш</a:t>
            </a: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251520" y="3427419"/>
            <a:ext cx="2499333" cy="27390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Г</a:t>
            </a:r>
            <a:r>
              <a:rPr lang="ru-RU" dirty="0" smtClean="0"/>
              <a:t>осударственный </a:t>
            </a:r>
            <a:r>
              <a:rPr lang="ru-RU" dirty="0"/>
              <a:t>и партийный </a:t>
            </a:r>
            <a:r>
              <a:rPr lang="ru-RU" dirty="0" smtClean="0"/>
              <a:t>деятель, который  выступал, перед жителями Баланды и красноармейцами 20 июля 1919 года.</a:t>
            </a:r>
            <a:endParaRPr lang="ru-RU" spc="50" dirty="0">
              <a:ln w="12700" cmpd="sng">
                <a:noFill/>
                <a:prstDash val="solid"/>
              </a:ln>
              <a:solidFill>
                <a:schemeClr val="tx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04671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681782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6061260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061260" y="348074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6061260" y="383840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061260" y="419605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061260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6061260" y="453150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302967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б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788629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4168107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7579172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7956283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99694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6061260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6440738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478556" y="908720"/>
            <a:ext cx="2084762" cy="239780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061260" y="488915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440738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820216" y="994873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6820216" y="1705579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820216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6820216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20216" y="275633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820216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545715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30467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4" name="Прямоугольник 93"/>
          <p:cNvSpPr/>
          <p:nvPr/>
        </p:nvSpPr>
        <p:spPr>
          <a:xfrm>
            <a:off x="4925193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4925193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492519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97" name="Прямоугольник 96"/>
          <p:cNvSpPr/>
          <p:nvPr/>
        </p:nvSpPr>
        <p:spPr>
          <a:xfrm>
            <a:off x="4925193" y="348535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8338128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6" name="Управляющая кнопка: настраиваемая 45">
            <a:hlinkClick r:id="" action="ppaction://noaction" highlightClick="1"/>
          </p:cNvPr>
          <p:cNvSpPr/>
          <p:nvPr/>
        </p:nvSpPr>
        <p:spPr>
          <a:xfrm>
            <a:off x="7405112" y="6381328"/>
            <a:ext cx="1129659" cy="310343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556" y="908720"/>
            <a:ext cx="2084762" cy="23978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Стрелка вправо 54"/>
          <p:cNvSpPr/>
          <p:nvPr/>
        </p:nvSpPr>
        <p:spPr>
          <a:xfrm>
            <a:off x="5260741" y="1409271"/>
            <a:ext cx="664087" cy="2441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925192" y="128410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611560" y="6381328"/>
            <a:ext cx="1042416" cy="310343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45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рямоугольник 101"/>
          <p:cNvSpPr/>
          <p:nvPr/>
        </p:nvSpPr>
        <p:spPr>
          <a:xfrm>
            <a:off x="7199694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03" name="Прямоугольник 102"/>
          <p:cNvSpPr/>
          <p:nvPr/>
        </p:nvSpPr>
        <p:spPr>
          <a:xfrm>
            <a:off x="7579172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04" name="Прямоугольник 103"/>
          <p:cNvSpPr/>
          <p:nvPr/>
        </p:nvSpPr>
        <p:spPr>
          <a:xfrm>
            <a:off x="7958650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340915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7" name="Прямоугольник 106"/>
          <p:cNvSpPr/>
          <p:nvPr/>
        </p:nvSpPr>
        <p:spPr>
          <a:xfrm>
            <a:off x="4925193" y="169708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4925193" y="2046927"/>
            <a:ext cx="379478" cy="3739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6061260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6061260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545715" y="2063233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</a:t>
            </a:r>
            <a:endParaRPr lang="ru-RU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251520" y="3427419"/>
            <a:ext cx="2499333" cy="27390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Птицы, изображенные на гербе города Калининска.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04671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681782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6061260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061260" y="348074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6061260" y="383840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061260" y="419605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061260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6061260" y="453150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302967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б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788629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4168107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7579172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7956283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99694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6061260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6440738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061260" y="488915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440738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820216" y="994873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6820216" y="1705579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820216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6820216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20216" y="275633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820216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545715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30467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4" name="Прямоугольник 93"/>
          <p:cNvSpPr/>
          <p:nvPr/>
        </p:nvSpPr>
        <p:spPr>
          <a:xfrm>
            <a:off x="4925193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95" name="Прямоугольник 94"/>
          <p:cNvSpPr/>
          <p:nvPr/>
        </p:nvSpPr>
        <p:spPr>
          <a:xfrm>
            <a:off x="4925193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492519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4925193" y="348535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105" name="Прямоугольник 104"/>
          <p:cNvSpPr/>
          <p:nvPr/>
        </p:nvSpPr>
        <p:spPr>
          <a:xfrm>
            <a:off x="8338128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6" name="Управляющая кнопка: настраиваемая 45">
            <a:hlinkClick r:id="" action="ppaction://noaction" highlightClick="1"/>
          </p:cNvPr>
          <p:cNvSpPr/>
          <p:nvPr/>
        </p:nvSpPr>
        <p:spPr>
          <a:xfrm>
            <a:off x="7405112" y="6381328"/>
            <a:ext cx="1129659" cy="310343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911" y="860438"/>
            <a:ext cx="1980549" cy="253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Стрелка вправо 54"/>
          <p:cNvSpPr/>
          <p:nvPr/>
        </p:nvSpPr>
        <p:spPr>
          <a:xfrm>
            <a:off x="4118801" y="1697080"/>
            <a:ext cx="664087" cy="244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720460" y="1634497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859710" y="6381328"/>
            <a:ext cx="1042416" cy="301136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25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рямоугольник 101"/>
          <p:cNvSpPr/>
          <p:nvPr/>
        </p:nvSpPr>
        <p:spPr>
          <a:xfrm>
            <a:off x="7199694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03" name="Прямоугольник 102"/>
          <p:cNvSpPr/>
          <p:nvPr/>
        </p:nvSpPr>
        <p:spPr>
          <a:xfrm>
            <a:off x="7579172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04" name="Прямоугольник 103"/>
          <p:cNvSpPr/>
          <p:nvPr/>
        </p:nvSpPr>
        <p:spPr>
          <a:xfrm>
            <a:off x="7958650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340915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7" name="Прямоугольник 106"/>
          <p:cNvSpPr/>
          <p:nvPr/>
        </p:nvSpPr>
        <p:spPr>
          <a:xfrm>
            <a:off x="4925193" y="169708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4925193" y="2046927"/>
            <a:ext cx="379478" cy="3739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6061260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6061260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545715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</a:t>
            </a:r>
            <a:endParaRPr lang="ru-RU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251520" y="3427419"/>
            <a:ext cx="2499333" cy="27390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Река, правым притоком которой является </a:t>
            </a:r>
          </a:p>
          <a:p>
            <a:pPr algn="ctr"/>
            <a:r>
              <a:rPr lang="ru-RU" dirty="0" smtClean="0"/>
              <a:t>р. Баланда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04671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681782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6061260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6061260" y="348074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6061260" y="383840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6061260" y="419605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061260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6061260" y="453150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302967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3788629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4168107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7579172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7956283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99694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6061260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6440738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061260" y="488915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440738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820216" y="994873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6820216" y="1705579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820216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6820216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20216" y="275633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820216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545715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30467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4" name="Прямоугольник 93"/>
          <p:cNvSpPr/>
          <p:nvPr/>
        </p:nvSpPr>
        <p:spPr>
          <a:xfrm>
            <a:off x="4925193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95" name="Прямоугольник 94"/>
          <p:cNvSpPr/>
          <p:nvPr/>
        </p:nvSpPr>
        <p:spPr>
          <a:xfrm>
            <a:off x="4925193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492519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97" name="Прямоугольник 96"/>
          <p:cNvSpPr/>
          <p:nvPr/>
        </p:nvSpPr>
        <p:spPr>
          <a:xfrm>
            <a:off x="4925193" y="348535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8338128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6" name="Управляющая кнопка: настраиваемая 45">
            <a:hlinkClick r:id="" action="ppaction://noaction" highlightClick="1"/>
          </p:cNvPr>
          <p:cNvSpPr/>
          <p:nvPr/>
        </p:nvSpPr>
        <p:spPr>
          <a:xfrm>
            <a:off x="7405112" y="6381328"/>
            <a:ext cx="1129659" cy="310343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pic>
        <p:nvPicPr>
          <p:cNvPr id="6146" name="Picture 2" descr="http://4.bp.blogspot.com/-98ZmU40Vpxw/TmeP94pBn2I/AAAAAAAAAmg/tEdw3OzDg-Y/s1600/IMG_66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40063"/>
            <a:ext cx="2499333" cy="1874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Стрелка вправо 54"/>
          <p:cNvSpPr/>
          <p:nvPr/>
        </p:nvSpPr>
        <p:spPr>
          <a:xfrm rot="3048646">
            <a:off x="5607651" y="1623457"/>
            <a:ext cx="664087" cy="2507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377655" y="112528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921408" y="6381328"/>
            <a:ext cx="1042416" cy="320186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36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рямоугольник 101"/>
          <p:cNvSpPr/>
          <p:nvPr/>
        </p:nvSpPr>
        <p:spPr>
          <a:xfrm>
            <a:off x="7199694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103" name="Прямоугольник 102"/>
          <p:cNvSpPr/>
          <p:nvPr/>
        </p:nvSpPr>
        <p:spPr>
          <a:xfrm>
            <a:off x="7579172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04" name="Прямоугольник 103"/>
          <p:cNvSpPr/>
          <p:nvPr/>
        </p:nvSpPr>
        <p:spPr>
          <a:xfrm>
            <a:off x="7958650" y="20469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340915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7" name="Прямоугольник 106"/>
          <p:cNvSpPr/>
          <p:nvPr/>
        </p:nvSpPr>
        <p:spPr>
          <a:xfrm>
            <a:off x="4925193" y="169708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4925193" y="2046927"/>
            <a:ext cx="379478" cy="3739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6061260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6061260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545715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</a:t>
            </a:r>
            <a:endParaRPr lang="ru-RU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251520" y="3427419"/>
            <a:ext cx="2499333" cy="27390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Памятник  героям  гражданской и Отечественной  войн, который был открыт в 1975 году, к 30-летию Великой Победы.</a:t>
            </a:r>
          </a:p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04671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681782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6061260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6061260" y="348074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6061260" y="383840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6061260" y="419605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061260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6061260" y="453150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302967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3788629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4168107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7579172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7956283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99694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6061260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6440738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061260" y="488915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440738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820216" y="994873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6820216" y="1705579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6820216" y="134792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6820216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6820216" y="2756335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6820216" y="2054734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545715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304671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4" name="Прямоугольник 93"/>
          <p:cNvSpPr/>
          <p:nvPr/>
        </p:nvSpPr>
        <p:spPr>
          <a:xfrm>
            <a:off x="4925193" y="2412388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95" name="Прямоугольник 94"/>
          <p:cNvSpPr/>
          <p:nvPr/>
        </p:nvSpPr>
        <p:spPr>
          <a:xfrm>
            <a:off x="4925193" y="2770042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4925193" y="3127696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97" name="Прямоугольник 96"/>
          <p:cNvSpPr/>
          <p:nvPr/>
        </p:nvSpPr>
        <p:spPr>
          <a:xfrm>
            <a:off x="4925193" y="3485350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8338128" y="1352527"/>
            <a:ext cx="379478" cy="357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69593"/>
            <a:ext cx="2515175" cy="18308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Управляющая кнопка: настраиваемая 1">
            <a:hlinkClick r:id="" action="ppaction://noaction" highlightClick="1"/>
          </p:cNvPr>
          <p:cNvSpPr/>
          <p:nvPr/>
        </p:nvSpPr>
        <p:spPr>
          <a:xfrm>
            <a:off x="7405112" y="6381328"/>
            <a:ext cx="1129659" cy="310343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55" name="Стрелка вправо 54"/>
          <p:cNvSpPr/>
          <p:nvPr/>
        </p:nvSpPr>
        <p:spPr>
          <a:xfrm>
            <a:off x="5918955" y="994872"/>
            <a:ext cx="664087" cy="1788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526894" y="884927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827584" y="6381328"/>
            <a:ext cx="1042416" cy="310343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03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Источники информации</a:t>
            </a:r>
            <a:endParaRPr lang="ru-RU" sz="4800" b="1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190" y="1674674"/>
            <a:ext cx="878529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kalininsk.sarmo.ru/images/M_images/kalininsk_m09.02.12.jpg</a:t>
            </a:r>
            <a:r>
              <a:rPr lang="ru-RU" dirty="0" smtClean="0"/>
              <a:t> - памятник Клятва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kalininsk.ru/gallery/data/sm-IMG_2527.jpg</a:t>
            </a:r>
            <a:r>
              <a:rPr lang="ru-RU" dirty="0" smtClean="0">
                <a:hlinkClick r:id="rId3"/>
              </a:rPr>
              <a:t> </a:t>
            </a:r>
            <a:r>
              <a:rPr lang="ru-RU" dirty="0" smtClean="0">
                <a:hlinkClick r:id="rId4"/>
              </a:rPr>
              <a:t>–</a:t>
            </a:r>
            <a:r>
              <a:rPr lang="ru-RU" dirty="0" smtClean="0">
                <a:hlinkClick r:id="rId3"/>
              </a:rPr>
              <a:t> </a:t>
            </a:r>
            <a:r>
              <a:rPr lang="ru-RU" dirty="0" smtClean="0"/>
              <a:t>памятник М.И. Калинину</a:t>
            </a:r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://4.bp.blogspot.com</a:t>
            </a:r>
            <a:r>
              <a:rPr lang="en-US" dirty="0" smtClean="0">
                <a:hlinkClick r:id="rId4"/>
              </a:rPr>
              <a:t>/-U40Vpxw/TmeP94pBn2I/AAAAAAAAAmg/tEdw3OzDg-Y/s1600/IMG_6640.JPG</a:t>
            </a:r>
            <a:r>
              <a:rPr lang="ru-RU" dirty="0" smtClean="0"/>
              <a:t> -р. Медведица</a:t>
            </a:r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www.myjulia.ru/data/cache/2011/05/14/768148_4198nothumb500.jpg</a:t>
            </a:r>
            <a:r>
              <a:rPr lang="ru-RU" dirty="0" smtClean="0"/>
              <a:t> - граф Шереметьев</a:t>
            </a:r>
          </a:p>
          <a:p>
            <a:r>
              <a:rPr lang="en-US" sz="2000" dirty="0">
                <a:solidFill>
                  <a:prstClr val="black"/>
                </a:solidFill>
                <a:cs typeface="Times New Roman" pitchFamily="18" charset="0"/>
                <a:hlinkClick r:id="rId6"/>
              </a:rPr>
              <a:t>http://</a:t>
            </a:r>
            <a:r>
              <a:rPr lang="en-US" sz="2000" dirty="0" smtClean="0">
                <a:solidFill>
                  <a:prstClr val="black"/>
                </a:solidFill>
                <a:cs typeface="Times New Roman" pitchFamily="18" charset="0"/>
                <a:hlinkClick r:id="rId6"/>
              </a:rPr>
              <a:t>www.ussrtownpins.com/images/106456image7079a.jpg</a:t>
            </a:r>
            <a:r>
              <a:rPr lang="ru-RU" sz="2000" dirty="0" smtClean="0">
                <a:solidFill>
                  <a:prstClr val="black"/>
                </a:solidFill>
                <a:cs typeface="Times New Roman" pitchFamily="18" charset="0"/>
              </a:rPr>
              <a:t> - герб Калининска</a:t>
            </a:r>
            <a:endParaRPr lang="ru-RU" dirty="0" smtClean="0"/>
          </a:p>
          <a:p>
            <a:pPr lvl="0"/>
            <a:r>
              <a:rPr lang="ru-RU" dirty="0" smtClean="0"/>
              <a:t>Фотография со слайда: 2 </a:t>
            </a:r>
            <a:r>
              <a:rPr lang="ru-RU" dirty="0"/>
              <a:t>– из школьного музея МБОУ «СОШ № </a:t>
            </a:r>
            <a:r>
              <a:rPr lang="ru-RU" dirty="0" smtClean="0"/>
              <a:t>2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г. Калининска».</a:t>
            </a:r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rId7" action="ppaction://hlinksldjump" highlightClick="1"/>
          </p:cNvPr>
          <p:cNvSpPr/>
          <p:nvPr/>
        </p:nvSpPr>
        <p:spPr>
          <a:xfrm>
            <a:off x="8249120" y="5842557"/>
            <a:ext cx="629220" cy="394755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70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683</TotalTime>
  <Words>399</Words>
  <Application>Microsoft Office PowerPoint</Application>
  <PresentationFormat>Экран (4:3)</PresentationFormat>
  <Paragraphs>212</Paragraphs>
  <Slides>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Кроссворд «Калининск - моя малая родина»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информации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Ксю...</dc:creator>
  <cp:lastModifiedBy>Dream Admin</cp:lastModifiedBy>
  <cp:revision>52</cp:revision>
  <dcterms:created xsi:type="dcterms:W3CDTF">2012-04-24T16:17:17Z</dcterms:created>
  <dcterms:modified xsi:type="dcterms:W3CDTF">2013-02-28T18:43:48Z</dcterms:modified>
</cp:coreProperties>
</file>