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7" r:id="rId10"/>
    <p:sldId id="269" r:id="rId11"/>
    <p:sldId id="273" r:id="rId12"/>
    <p:sldId id="274" r:id="rId13"/>
    <p:sldId id="275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proza.ru/pics/2011/05/25/441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0"/>
            <a:ext cx="7406640" cy="1046288"/>
          </a:xfrm>
        </p:spPr>
        <p:txBody>
          <a:bodyPr/>
          <a:lstStyle/>
          <a:p>
            <a:r>
              <a:rPr lang="ru-RU" dirty="0" smtClean="0"/>
              <a:t> Кого называют царём птиц?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733256"/>
            <a:ext cx="7406640" cy="17526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Орла.</a:t>
            </a:r>
            <a:endParaRPr lang="ru-RU" sz="6600" dirty="0"/>
          </a:p>
        </p:txBody>
      </p:sp>
      <p:pic>
        <p:nvPicPr>
          <p:cNvPr id="1027" name="Picture 3" descr="H:\Для_Школы\orel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214422"/>
            <a:ext cx="3312368" cy="50474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Какие птицы ловят насекомых на лету?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079604"/>
            <a:ext cx="5544616" cy="155679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Ласточка, стриж.</a:t>
            </a:r>
            <a:endParaRPr lang="ru-RU" sz="4800" dirty="0"/>
          </a:p>
        </p:txBody>
      </p:sp>
      <p:pic>
        <p:nvPicPr>
          <p:cNvPr id="5122" name="Picture 2" descr="C:\Documents and Settings\Администратор\Рабочий стол\Для_Школы\_07-09-2008_1456__dsc3215_2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85926"/>
            <a:ext cx="4644008" cy="4392488"/>
          </a:xfrm>
          <a:prstGeom prst="rect">
            <a:avLst/>
          </a:prstGeom>
          <a:noFill/>
        </p:spPr>
      </p:pic>
      <p:pic>
        <p:nvPicPr>
          <p:cNvPr id="5123" name="Picture 3" descr="C:\Documents and Settings\Администратор\Рабочий стол\Для_Школы\55-350x2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4592" y="1785926"/>
            <a:ext cx="5159408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Гнездо какой птицы похоже на плавучий остров?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5877272"/>
            <a:ext cx="2880320" cy="98072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Чомги.</a:t>
            </a:r>
            <a:endParaRPr lang="ru-RU" sz="4800" dirty="0"/>
          </a:p>
        </p:txBody>
      </p:sp>
      <p:pic>
        <p:nvPicPr>
          <p:cNvPr id="9218" name="Picture 2" descr="C:\Documents and Settings\Администратор\Рабочий стол\Для_Школы\Большая-поганка-Чомг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340768"/>
            <a:ext cx="4812035" cy="5317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Где строит своё гнездо пеночка?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5949280"/>
            <a:ext cx="8460432" cy="908720"/>
          </a:xfrm>
        </p:spPr>
        <p:txBody>
          <a:bodyPr>
            <a:normAutofit fontScale="92500"/>
          </a:bodyPr>
          <a:lstStyle/>
          <a:p>
            <a:r>
              <a:rPr lang="ru-RU" sz="4000" dirty="0" smtClean="0"/>
              <a:t>В траве, её гнездо похоже на шалаш.</a:t>
            </a:r>
            <a:endParaRPr lang="ru-RU" sz="40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928670"/>
            <a:ext cx="6715172" cy="5036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 какой птицы самый длинный язык?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6021288"/>
            <a:ext cx="7890080" cy="83671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У дятла.</a:t>
            </a:r>
            <a:endParaRPr lang="ru-RU" sz="4800" dirty="0"/>
          </a:p>
        </p:txBody>
      </p:sp>
      <p:pic>
        <p:nvPicPr>
          <p:cNvPr id="11266" name="Picture 2" descr="C:\Documents and Settings\Администратор\Рабочий стол\Для_Школы\1608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7560840" cy="4810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92958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Клюв какой птицы настоящий мешок?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5949280"/>
            <a:ext cx="4032448" cy="90872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Пеликан.</a:t>
            </a:r>
            <a:endParaRPr lang="ru-RU" sz="4800" dirty="0"/>
          </a:p>
        </p:txBody>
      </p:sp>
      <p:pic>
        <p:nvPicPr>
          <p:cNvPr id="13314" name="Picture 2" descr="C:\Documents and Settings\Администратор\Рабочий стол\Для_Школы\rozoviy_pel_ea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357298"/>
            <a:ext cx="6948264" cy="4725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93358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Какая птица самая большая в мире?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5517232"/>
            <a:ext cx="3744416" cy="134076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Страус.</a:t>
            </a:r>
            <a:endParaRPr lang="ru-RU" sz="6000" dirty="0"/>
          </a:p>
        </p:txBody>
      </p:sp>
      <p:pic>
        <p:nvPicPr>
          <p:cNvPr id="2050" name="Picture 2" descr="H:\Для_Школы\2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071546"/>
            <a:ext cx="5715040" cy="441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1143000"/>
          </a:xfrm>
        </p:spPr>
        <p:txBody>
          <a:bodyPr/>
          <a:lstStyle/>
          <a:p>
            <a:r>
              <a:rPr lang="ru-RU" dirty="0" smtClean="0"/>
              <a:t>Какая самая маленькая птица?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589240"/>
            <a:ext cx="7848872" cy="126876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Колибри.</a:t>
            </a:r>
            <a:endParaRPr lang="ru-RU" sz="6000" dirty="0"/>
          </a:p>
        </p:txBody>
      </p:sp>
      <p:pic>
        <p:nvPicPr>
          <p:cNvPr id="3075" name="Picture 3" descr="H:\Для_Школы\91502509_f8326acaec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928670"/>
            <a:ext cx="6357982" cy="4768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птица быстрее всех летает?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5733256"/>
            <a:ext cx="8460432" cy="1124744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Стриж.</a:t>
            </a:r>
            <a:endParaRPr lang="ru-RU" sz="6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71612"/>
            <a:ext cx="7703449" cy="386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Какая самая маленькая птица обитает в нашей стране?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6021288"/>
            <a:ext cx="4320480" cy="836712"/>
          </a:xfrm>
        </p:spPr>
        <p:txBody>
          <a:bodyPr>
            <a:noAutofit/>
          </a:bodyPr>
          <a:lstStyle/>
          <a:p>
            <a:r>
              <a:rPr lang="ru-RU" sz="6000" dirty="0" smtClean="0"/>
              <a:t>Королёк.</a:t>
            </a:r>
            <a:endParaRPr lang="ru-RU" sz="6000" dirty="0"/>
          </a:p>
        </p:txBody>
      </p:sp>
      <p:pic>
        <p:nvPicPr>
          <p:cNvPr id="6146" name="Picture 2" descr="H:\Для_Школы\294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357298"/>
            <a:ext cx="7688838" cy="47342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70839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Какая птица имеет длинный хвост?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5877272"/>
            <a:ext cx="8244408" cy="98072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Павлин, сорока.</a:t>
            </a:r>
            <a:endParaRPr lang="ru-RU" sz="4800" dirty="0"/>
          </a:p>
        </p:txBody>
      </p:sp>
      <p:pic>
        <p:nvPicPr>
          <p:cNvPr id="1026" name="Picture 2" descr="H:\Для_Школы\0f5587a033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5577408" cy="4029677"/>
          </a:xfrm>
          <a:prstGeom prst="rect">
            <a:avLst/>
          </a:prstGeom>
          <a:noFill/>
        </p:spPr>
      </p:pic>
      <p:pic>
        <p:nvPicPr>
          <p:cNvPr id="1027" name="Picture 3" descr="H:\Для_Школы\00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6316" y="1268760"/>
            <a:ext cx="3402094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Какая птица может летать хвостом вперёд?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6072206"/>
            <a:ext cx="3096344" cy="1268760"/>
          </a:xfrm>
        </p:spPr>
        <p:txBody>
          <a:bodyPr>
            <a:noAutofit/>
          </a:bodyPr>
          <a:lstStyle/>
          <a:p>
            <a:r>
              <a:rPr lang="ru-RU" sz="4800" dirty="0" smtClean="0"/>
              <a:t>Колибри.</a:t>
            </a:r>
            <a:endParaRPr lang="ru-RU" sz="4800" dirty="0"/>
          </a:p>
        </p:txBody>
      </p:sp>
      <p:pic>
        <p:nvPicPr>
          <p:cNvPr id="2050" name="Picture 2" descr="H:\Для_Школы\sam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7776864" cy="4806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Какая птица наших лесов лучше всех подражает птичьим голосам?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5949280"/>
            <a:ext cx="4392488" cy="908720"/>
          </a:xfrm>
        </p:spPr>
        <p:txBody>
          <a:bodyPr>
            <a:noAutofit/>
          </a:bodyPr>
          <a:lstStyle/>
          <a:p>
            <a:r>
              <a:rPr lang="ru-RU" sz="5400" dirty="0" smtClean="0"/>
              <a:t>Скворец.</a:t>
            </a:r>
            <a:endParaRPr lang="ru-RU" sz="5400" dirty="0"/>
          </a:p>
        </p:txBody>
      </p:sp>
      <p:pic>
        <p:nvPicPr>
          <p:cNvPr id="3074" name="Picture 2" descr="H:\Для_Школы\skvorec_9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602"/>
            <a:ext cx="6687531" cy="4451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Какая птица живёт в гнезде-корзинке?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021288"/>
            <a:ext cx="6120680" cy="620688"/>
          </a:xfrm>
        </p:spPr>
        <p:txBody>
          <a:bodyPr>
            <a:noAutofit/>
          </a:bodyPr>
          <a:lstStyle/>
          <a:p>
            <a:r>
              <a:rPr lang="ru-RU" sz="5400" dirty="0" smtClean="0"/>
              <a:t>Иволга.</a:t>
            </a:r>
            <a:endParaRPr lang="ru-RU" sz="5400" dirty="0"/>
          </a:p>
        </p:txBody>
      </p:sp>
      <p:pic>
        <p:nvPicPr>
          <p:cNvPr id="14339" name="Picture 3" descr="http://www.proza.ru/pics/2011/05/25/44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428736"/>
            <a:ext cx="6122846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391</TotalTime>
  <Words>136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 Кого называют царём птиц?</vt:lpstr>
      <vt:lpstr>Какая птица самая большая в мире?</vt:lpstr>
      <vt:lpstr>Какая самая маленькая птица?</vt:lpstr>
      <vt:lpstr>Какая птица быстрее всех летает?</vt:lpstr>
      <vt:lpstr>Какая самая маленькая птица обитает в нашей стране?</vt:lpstr>
      <vt:lpstr>Какая птица имеет длинный хвост?</vt:lpstr>
      <vt:lpstr>Какая птица может летать хвостом вперёд?</vt:lpstr>
      <vt:lpstr>Какая птица наших лесов лучше всех подражает птичьим голосам?</vt:lpstr>
      <vt:lpstr>Какая птица живёт в гнезде-корзинке?</vt:lpstr>
      <vt:lpstr>Какие птицы ловят насекомых на лету?</vt:lpstr>
      <vt:lpstr>Гнездо какой птицы похоже на плавучий остров?</vt:lpstr>
      <vt:lpstr>Где строит своё гнездо пеночка?</vt:lpstr>
      <vt:lpstr>У какой птицы самый длинный язык?</vt:lpstr>
      <vt:lpstr>Клюв какой птицы настоящий мешок?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Экологическая викторина</dc:title>
  <dc:creator>Некрасова Элла</dc:creator>
  <cp:lastModifiedBy>User</cp:lastModifiedBy>
  <cp:revision>34</cp:revision>
  <dcterms:modified xsi:type="dcterms:W3CDTF">2013-02-28T18:01:41Z</dcterms:modified>
</cp:coreProperties>
</file>