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11B76-2DB8-4561-9C6D-773CD4F5198E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DBA0-E466-4F02-95B1-7D4DF2676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60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&lt;Mode=SingleChoice&gt;&lt;Options=ABCD&gt;&lt;Answer=B&gt;&lt;Score=2&gt;&lt;Time=0&gt;&lt;Property=&gt;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7DBA0-E466-4F02-95B1-7D4DF2676ED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875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&lt;Mode=SingleChoice&gt;&lt;Options=ABCD&gt;&lt;Answer=A&gt;&lt;Score=2&gt;&lt;Time=0&gt;&lt;Property=&gt;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7DBA0-E466-4F02-95B1-7D4DF2676ED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632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&lt;Mode=SingleChoice&gt;&lt;Options=ABCD&gt;&lt;Answer=B&gt;&lt;Score=2&gt;&lt;Time=0&gt;&lt;Property=&gt;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7DBA0-E466-4F02-95B1-7D4DF2676ED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55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&lt;Mode=SingleChoice&gt;&lt;Options=ABCD&gt;&lt;Answer=B&gt;&lt;Score=2&gt;&lt;Time=0&gt;&lt;Property=&gt;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7DBA0-E466-4F02-95B1-7D4DF2676ED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900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&lt;Mode=SingleChoice&gt;&lt;Options=ABCD&gt;&lt;Answer=B&gt;&lt;Score=2&gt;&lt;Time=0&gt;&lt;Property=&gt;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7DBA0-E466-4F02-95B1-7D4DF2676ED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43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&lt;Mode=SingleChoice&gt;&lt;Options=ABCD&gt;&lt;Answer=C&gt;&lt;Score=2&gt;&lt;Time=0&gt;&lt;Property=&gt;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7DBA0-E466-4F02-95B1-7D4DF2676ED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14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99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7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6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28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1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0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436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80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777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8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02D90-ADC0-4464-97B3-45001EEB5C25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77E65-B95C-42DA-829A-C8E8991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89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2492896"/>
            <a:ext cx="4038600" cy="36332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а)1</a:t>
            </a:r>
          </a:p>
          <a:p>
            <a:pPr marL="0" indent="0" algn="ctr">
              <a:buNone/>
            </a:pPr>
            <a:r>
              <a:rPr lang="ru-RU" dirty="0" smtClean="0"/>
              <a:t>В)2</a:t>
            </a:r>
          </a:p>
          <a:p>
            <a:pPr marL="0" indent="0" algn="ctr">
              <a:buNone/>
            </a:pPr>
            <a:r>
              <a:rPr lang="ru-RU" dirty="0" smtClean="0"/>
              <a:t>С)3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71" y="-99392"/>
            <a:ext cx="913446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5" y="2849782"/>
            <a:ext cx="499751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09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 а) 7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в) 2</a:t>
            </a:r>
          </a:p>
          <a:p>
            <a:pPr marL="0" indent="0" algn="r">
              <a:buNone/>
            </a:pPr>
            <a:r>
              <a:rPr lang="ru-RU" dirty="0" smtClean="0"/>
              <a:t>С)4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53"/>
            <a:ext cx="9343833" cy="180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660672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80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 а)2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в)8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с)0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3" y="188640"/>
            <a:ext cx="9169401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5" y="2204864"/>
            <a:ext cx="605783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05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 а)1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в)2</a:t>
            </a:r>
          </a:p>
          <a:p>
            <a:pPr marL="0" indent="0" algn="r">
              <a:buNone/>
            </a:pPr>
            <a:r>
              <a:rPr lang="ru-RU" dirty="0"/>
              <a:t>с</a:t>
            </a:r>
            <a:r>
              <a:rPr lang="ru-RU" dirty="0" smtClean="0"/>
              <a:t>)3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7657082" cy="152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772816"/>
            <a:ext cx="5355987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079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134313"/>
            <a:ext cx="4038600" cy="3991850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 а) 6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в) 4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с)2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073544" cy="202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4" y="2134313"/>
            <a:ext cx="604111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874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 а) -5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в) -3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с) -1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496" y="100872"/>
            <a:ext cx="9317217" cy="1699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5930007" cy="379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9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16E56FFF-2C58-432A-8B0C-BEE0046C3F4D}&quot; Mode=&quot;qmeSingleChoice&quot; Option=&quot;qoeABCD&quot; RightAnswer=&quot;B&quot; Score=&quot;2&quot; Tag=&quot;0&quot; TemplateFile=&quot;&quot; TimeLimit=&quot;0&quot;&gt;&#10;  &lt;MultiQuestionList&gt;&#10;    &lt;Items/&gt;&#10;  &lt;/MultiQuestionList&gt;&#10;&lt;/TPPTQuestion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6A6E56B9-EFD5-4CA7-82D4-7D731221B11C}&quot; Mode=&quot;qmeSingleChoice&quot; Option=&quot;qoeABCD&quot; RightAnswer=&quot;A&quot; Score=&quot;2&quot; Tag=&quot;0&quot; TemplateFile=&quot;&quot; TimeLimit=&quot;0&quot;&gt;&#10;  &lt;MultiQuestionList&gt;&#10;    &lt;Items/&gt;&#10;  &lt;/MultiQuestionList&gt;&#10;&lt;/TPPTQuestion&gt;&#1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C07F701A-F362-4B04-BB70-49B61C8A9931}&quot; Mode=&quot;qmeSingleChoice&quot; Option=&quot;qoeABCD&quot; RightAnswer=&quot;B&quot; Score=&quot;2&quot; Tag=&quot;0&quot; TemplateFile=&quot;&quot; TimeLimit=&quot;0&quot;&gt;&#10;  &lt;MultiQuestionList&gt;&#10;    &lt;Items/&gt;&#10;  &lt;/MultiQuestionList&gt;&#10;&lt;/TPPTQuestion&gt;&#10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CD442AF0-2560-460A-ACF0-ECE60AC27F52}&quot; Mode=&quot;qmeSingleChoice&quot; Option=&quot;qoeABCD&quot; RightAnswer=&quot;B&quot; Score=&quot;2&quot; Tag=&quot;0&quot; TemplateFile=&quot;&quot; TimeLimit=&quot;0&quot;&gt;&#10;  &lt;MultiQuestionList&gt;&#10;    &lt;Items/&gt;&#10;  &lt;/MultiQuestionList&gt;&#10;&lt;/TPPTQuestion&gt;&#10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345634E3-1557-40A9-942A-47352E346EFA}&quot; Mode=&quot;qmeSingleChoice&quot; Option=&quot;qoeABCD&quot; RightAnswer=&quot;B&quot; Score=&quot;2&quot; Tag=&quot;0&quot; TemplateFile=&quot;&quot; TimeLimit=&quot;0&quot;&gt;&#10;  &lt;MultiQuestionList&gt;&#10;    &lt;Items/&gt;&#10;  &lt;/MultiQuestionList&gt;&#10;&lt;/TPPTQuestion&gt;&#1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{ACF27450-EDB7-4A9F-86AC-FE59C3DD984B}" val="&lt;?xml version=&quot;1.0&quot; encoding=&quot;UTF-8&quot;?&gt;&#10;&lt;TPPTQuestion Ability=&quot;&quot; Description=&quot;&quot; GUID=&quot;{8CFF8DFD-28AB-4408-B5C2-0B5BF65016E9}&quot; Mode=&quot;qmeSingleChoice&quot; Option=&quot;qoeABCD&quot; RightAnswer=&quot;C&quot; Score=&quot;2&quot; Tag=&quot;0&quot; TemplateFile=&quot;&quot; TimeLimit=&quot;0&quot;&gt;&#10;  &lt;MultiQuestionList&gt;&#10;    &lt;Items/&gt;&#10;  &lt;/MultiQuestionList&gt;&#10;&lt;/TPPTQuestion&gt;&#10;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133</Words>
  <Application>Microsoft Office PowerPoint</Application>
  <PresentationFormat>Экран (4:3)</PresentationFormat>
  <Paragraphs>31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</dc:title>
  <dc:subject>производная</dc:subject>
  <dc:creator>ПономаренкоЕИ</dc:creator>
  <cp:keywords>производная</cp:keywords>
  <cp:lastModifiedBy>User</cp:lastModifiedBy>
  <cp:revision>7</cp:revision>
  <dcterms:created xsi:type="dcterms:W3CDTF">2013-01-15T09:48:18Z</dcterms:created>
  <dcterms:modified xsi:type="dcterms:W3CDTF">2013-02-26T09:04:19Z</dcterms:modified>
</cp:coreProperties>
</file>