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3927D-783C-4BD3-A075-52F0A4B3EEE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5FEC-AC40-454D-95B5-ED9068DB2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3927D-783C-4BD3-A075-52F0A4B3EEE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5FEC-AC40-454D-95B5-ED9068DB2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3927D-783C-4BD3-A075-52F0A4B3EEE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5FEC-AC40-454D-95B5-ED9068DB2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3927D-783C-4BD3-A075-52F0A4B3EEE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5FEC-AC40-454D-95B5-ED9068DB2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3927D-783C-4BD3-A075-52F0A4B3EEE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5FEC-AC40-454D-95B5-ED9068DB2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3927D-783C-4BD3-A075-52F0A4B3EEE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5FEC-AC40-454D-95B5-ED9068DB2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3927D-783C-4BD3-A075-52F0A4B3EEE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5FEC-AC40-454D-95B5-ED9068DB2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3927D-783C-4BD3-A075-52F0A4B3EEE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5FEC-AC40-454D-95B5-ED9068DB2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3927D-783C-4BD3-A075-52F0A4B3EEE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5FEC-AC40-454D-95B5-ED9068DB2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3927D-783C-4BD3-A075-52F0A4B3EEE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5FEC-AC40-454D-95B5-ED9068DB20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3927D-783C-4BD3-A075-52F0A4B3EEE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5FEC-AC40-454D-95B5-ED9068DB202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C03927D-783C-4BD3-A075-52F0A4B3EEE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4375FEC-AC40-454D-95B5-ED9068DB20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151216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Леса окрестностей села </a:t>
            </a:r>
            <a:r>
              <a:rPr lang="ru-RU" sz="2200" b="1" dirty="0" err="1" smtClean="0"/>
              <a:t>Таас-Юрях</a:t>
            </a:r>
            <a:r>
              <a:rPr lang="ru-RU" sz="2200" b="1" dirty="0" smtClean="0"/>
              <a:t>. </a:t>
            </a:r>
            <a:br>
              <a:rPr lang="ru-RU" sz="2200" b="1" dirty="0" smtClean="0"/>
            </a:br>
            <a:r>
              <a:rPr lang="ru-RU" sz="2200" b="1" dirty="0" smtClean="0"/>
              <a:t>Работа членов школьного лесничества МКОУ СОШ №9 им.Р.В. Лонкунова.</a:t>
            </a:r>
            <a:br>
              <a:rPr lang="ru-RU" sz="2200" b="1" dirty="0" smtClean="0"/>
            </a:br>
            <a:r>
              <a:rPr lang="ru-RU" sz="2200" b="1" dirty="0" smtClean="0"/>
              <a:t>Руководитель – учитель биологии Сидорова </a:t>
            </a:r>
            <a:r>
              <a:rPr lang="ru-RU" sz="2000" b="1" dirty="0" smtClean="0"/>
              <a:t>М.В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6400800" cy="328992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Леса занимают 45.5% территории Якутии которая в связи с различиями в природе с состоянием </a:t>
            </a:r>
            <a:r>
              <a:rPr lang="ru-RU" dirty="0" smtClean="0"/>
              <a:t>лесов и </a:t>
            </a:r>
            <a:r>
              <a:rPr lang="ru-RU" dirty="0"/>
              <a:t>особенностями отдельных регионов отличается   неравномерностью покрытия лесной растительностью. Лесистость северо-восточной части республики -32%, северо-западной части -78%, центральной -77%, южной -93%. Общий запас древесины в лесах Якутии оценивается специалистами в 9,2 млрд.куб.м в том числе спелой и перестойной -58 млрд куб.м. В целом леса Якутии занимают 24%  площади территории и в них сосредоточено 20% запаса хвойной древесины России. Кроме этого в них имеются значительные не древесные и охотничье-промысловые ресурсы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82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Можжевельниковый </a:t>
            </a:r>
            <a:r>
              <a:rPr lang="ru-RU" sz="2000" dirty="0" err="1" smtClean="0"/>
              <a:t>мертвопокровно</a:t>
            </a:r>
            <a:r>
              <a:rPr lang="ru-RU" sz="2000" dirty="0"/>
              <a:t>-</a:t>
            </a:r>
            <a:r>
              <a:rPr lang="ru-RU" sz="2000" dirty="0" smtClean="0"/>
              <a:t>разнотравный </a:t>
            </a:r>
            <a:r>
              <a:rPr lang="ru-RU" sz="2000" dirty="0"/>
              <a:t>березняк с лиственницей.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Формируется </a:t>
            </a:r>
            <a:r>
              <a:rPr lang="ru-RU" dirty="0"/>
              <a:t>на мерзлотных таежных суглинистых почвах. Нанорельеф выражен слабо. Атмосферно- грунтовое увлажнение. Мертвый покров выражен хорошо, мощность у основания ствола 9 см, под кронами -3-5, между кронами -1 см. Древостой преимущественно березовый с примесью лиственницы, ели и сосны. Древостой здоровый, хвойные породы сохранились в небольшом количестве. Господствующая высота лиственницы 8-9 м при диаметре стволов 8-9 см, при 190-200 лет. Возобновление древесных пород слабое. </a:t>
            </a:r>
            <a:r>
              <a:rPr lang="ru-RU" dirty="0" smtClean="0"/>
              <a:t>Среди молодых </a:t>
            </a:r>
            <a:r>
              <a:rPr lang="ru-RU" dirty="0"/>
              <a:t>деревьев преобладают угнетенные и мертвые. Подлесок развит умеренно, представлен можжевельником, шиповником. Таволгой и курильским чаем. Травяно-кустарниковый покров выражен неравномерно. Мохово-лишайниковый покров неравномерный, встречается у стволов деревьев, на кочках и валежнике.</a:t>
            </a:r>
          </a:p>
          <a:p>
            <a:endParaRPr lang="ru-RU" dirty="0"/>
          </a:p>
        </p:txBody>
      </p:sp>
      <p:pic>
        <p:nvPicPr>
          <p:cNvPr id="5" name="Picture 2" descr="G:\1 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4038600" cy="351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6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Леса на вечной мерзлоте чрезвычайно уязвимы, при малейшем нарушении сложившейся экологической структуры растительности сильно изменяются вплоть до превращения в пустыри. Каждый вид хозяйственной деятельности вызывает своеобразные воздействия на природные ландшафты. Наибольшие изменения окружающей среды происходят после горных разработок, которые </a:t>
            </a:r>
            <a:r>
              <a:rPr lang="ru-RU" dirty="0" smtClean="0"/>
              <a:t>сопровождаются </a:t>
            </a:r>
            <a:r>
              <a:rPr lang="ru-RU" dirty="0"/>
              <a:t>сводкой леса коренным преобразованием осваиваемых площадей и увеличением притока тепла в почву.</a:t>
            </a:r>
          </a:p>
          <a:p>
            <a:r>
              <a:rPr lang="ru-RU" dirty="0"/>
              <a:t>	Леса Якутии, сформировавшиеся и функционирующие в условиях резко континентального климата и сплошного распространения многолетней </a:t>
            </a:r>
            <a:r>
              <a:rPr lang="ru-RU" dirty="0" smtClean="0"/>
              <a:t>мерзлоты. </a:t>
            </a:r>
            <a:endParaRPr lang="ru-RU" dirty="0"/>
          </a:p>
        </p:txBody>
      </p:sp>
      <p:pic>
        <p:nvPicPr>
          <p:cNvPr id="8194" name="Picture 2" descr="G:\фото\1 0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00808"/>
            <a:ext cx="410026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98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Типы лесов окрестностей села.</a:t>
            </a:r>
            <a:endParaRPr lang="ru-RU" dirty="0"/>
          </a:p>
        </p:txBody>
      </p:sp>
      <p:pic>
        <p:nvPicPr>
          <p:cNvPr id="1026" name="Picture 2" descr="C:\Users\Наука\Desktop\Новая папка (2)\ФОТО СМВ-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89038" y="1809750"/>
            <a:ext cx="2713087" cy="405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i="1" dirty="0" err="1" smtClean="0"/>
              <a:t>Мертвопокровно</a:t>
            </a:r>
            <a:r>
              <a:rPr lang="ru-RU" b="1" i="1" dirty="0" smtClean="0"/>
              <a:t>-зеленомошный </a:t>
            </a:r>
            <a:r>
              <a:rPr lang="ru-RU" b="1" i="1" dirty="0"/>
              <a:t>производный березняк с лиственницей.</a:t>
            </a:r>
          </a:p>
          <a:p>
            <a:r>
              <a:rPr lang="ru-RU" dirty="0"/>
              <a:t>Нанорельеф хорошо выражен представлен бугорками и понижениями. Преобладает атмосферно-грунтовый тип увлажнения. Мертвый покров состоит из листьев березы, веточек и хвои лиственницы. Древостой березовый с примесью лиственницы, высокосомкнутый. Господствующая высота березы в возрасте 30-55 лет 6-7 м при диаметре 8-10 см. Возобновление березы , удовлетворительное, преобладают порослевые березы. Подлесок не выражен. Внеярусная растительность представлена эпифитными лишайниками , мхами на пнях и стволах а также на валежнике. Высшие сосудистые растения представлены 23 видами, среди которых преобладают лесные (52,17%) , луговые (26,08%), светолюбивые (78,26;).Данный тип леса находится вблизи села и испытывает сильный антропогенный пресс.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175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/>
              <a:t>Лимнасово-брусничный березняк на гари лиственничного леса.	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Нанорельеф </a:t>
            </a:r>
            <a:r>
              <a:rPr lang="ru-RU" dirty="0"/>
              <a:t>выражен слабо и представлен небольшими бугорками и ложбинами. Увлажнение атмосферно-грунтовое. Мертвый покров образован опавшими листьями хвоей лиственницы. Древостой преимущественно березовый с примесью лиственницы и сосны. Высота сосны составляет 95 -13 м при диаметре ствола 8-16 см, лиственницы – 7-10 м при диаметре 6,5 -12 см. Подрост березы и лиственницы состоит преимущественно из угнетенных особей. Березовый лес сформировался на гари сосново-лиственничного леса. Под пологом березового древостоя мало подроста хвойных пород. (фото)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7171" name="Picture 3" descr="C:\Users\Наука\Desktop\Новая папка (2)\Фото СМВ-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28800"/>
            <a:ext cx="417227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80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/>
              <a:t>Лишайниково-</a:t>
            </a:r>
            <a:r>
              <a:rPr lang="ru-RU" sz="2800" dirty="0" err="1"/>
              <a:t>толокнянковый</a:t>
            </a:r>
            <a:r>
              <a:rPr lang="ru-RU" sz="2800" dirty="0"/>
              <a:t> сосняк.  </a:t>
            </a:r>
            <a:br>
              <a:rPr lang="ru-RU" sz="2800" dirty="0"/>
            </a:br>
            <a:r>
              <a:rPr lang="ru-RU" sz="28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Нанорельеф </a:t>
            </a:r>
            <a:r>
              <a:rPr lang="ru-RU" dirty="0"/>
              <a:t>выражен и представлен плосковершинными грядами и ложбинками. Характерно наличие морозобойных трещин, заросших толокнянкой и лишайниками. Древостой чистый</a:t>
            </a:r>
            <a:r>
              <a:rPr lang="ru-RU" dirty="0" smtClean="0"/>
              <a:t>, сосновый </a:t>
            </a:r>
            <a:r>
              <a:rPr lang="ru-RU" dirty="0"/>
              <a:t>низкосомкнутый. Деревья растут неравномерно, имеются поляны и «окна». Высота 120-летних сосен достигает 10-15 м при диаметре ствола 15-30 см</a:t>
            </a:r>
            <a:r>
              <a:rPr lang="ru-RU" dirty="0" smtClean="0"/>
              <a:t>. самые  </a:t>
            </a:r>
            <a:r>
              <a:rPr lang="ru-RU" dirty="0"/>
              <a:t>крупные сосны имеют сбежистый ствол с различными дефектами ( наросты, кривизна стволов).Кроны раскидистые, ветви  крупные. Присевшие сосны имеют прямые, полнодревесные стволы с яйцевидными кронами в верхней половине ствола. Подрост расположен группами и сильно угнетен. Годичный прирост колеблется от 3 до 10 см.</a:t>
            </a:r>
          </a:p>
          <a:p>
            <a:endParaRPr lang="ru-RU" dirty="0"/>
          </a:p>
        </p:txBody>
      </p:sp>
      <p:pic>
        <p:nvPicPr>
          <p:cNvPr id="2050" name="Picture 2" descr="C:\Users\Наука\Desktop\Новая папка (2)\Фото СМВ-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9058" y="1809750"/>
            <a:ext cx="2857134" cy="405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11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Мертвопокровно-разнотравный березняк (коренной тип леса</a:t>
            </a:r>
            <a:r>
              <a:rPr lang="ru-RU" sz="2800" dirty="0" smtClean="0"/>
              <a:t>).</a:t>
            </a:r>
            <a:endParaRPr lang="ru-RU" sz="2800" dirty="0"/>
          </a:p>
        </p:txBody>
      </p:sp>
      <p:pic>
        <p:nvPicPr>
          <p:cNvPr id="3074" name="Picture 2" descr="C:\Users\Наука\Desktop\Новая папка (2)\Фото СМВ-3 -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8800"/>
            <a:ext cx="425881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Нанорельеф </a:t>
            </a:r>
            <a:r>
              <a:rPr lang="ru-RU" dirty="0"/>
              <a:t>выражен слабо, разность высот не превышает 15 см. Увлажнение  атмосферно-грунтовое. Мертвый </a:t>
            </a:r>
            <a:r>
              <a:rPr lang="ru-RU" dirty="0" smtClean="0"/>
              <a:t>покров выражен </a:t>
            </a:r>
            <a:r>
              <a:rPr lang="ru-RU" dirty="0"/>
              <a:t>хорошо, </a:t>
            </a:r>
            <a:r>
              <a:rPr lang="ru-RU" dirty="0" smtClean="0"/>
              <a:t>сплошной</a:t>
            </a:r>
            <a:r>
              <a:rPr lang="ru-RU" dirty="0"/>
              <a:t>. Древостой чистый, березовый, высокосомкнутый. Доминируют березы 4-5 лет высотой 10-11 м при диаметре ствола 6-9 см. </a:t>
            </a:r>
            <a:r>
              <a:rPr lang="ru-RU" dirty="0" smtClean="0"/>
              <a:t>Преобладают </a:t>
            </a:r>
            <a:r>
              <a:rPr lang="ru-RU" dirty="0"/>
              <a:t>березы семенного происхождения поврежденных деревьев мало. Возобновление березы порослевое. Мохово-лишайниковый покров развит слабо.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775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/>
              <a:t>Лишайниково-</a:t>
            </a:r>
            <a:r>
              <a:rPr lang="ru-RU" sz="3100" dirty="0" err="1"/>
              <a:t>тощеберезовые</a:t>
            </a:r>
            <a:r>
              <a:rPr lang="ru-RU" sz="3100" dirty="0"/>
              <a:t> ерники (ээйии).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Широко </a:t>
            </a:r>
            <a:r>
              <a:rPr lang="ru-RU" dirty="0"/>
              <a:t>распространены небольшими участками в подзоне средней тайги. Более широко распространены первичные лишайниковые, зеленомошные и сфагновые ерники. Кустарниковый полог высотой от 0,4 до 15 м. Из кустарников обычны багульник болотный, брусника. Моховый покров  из аулакомии вздутого, гилокомии блестящего. </a:t>
            </a:r>
            <a:r>
              <a:rPr lang="ru-RU" dirty="0"/>
              <a:t>Л</a:t>
            </a:r>
            <a:r>
              <a:rPr lang="ru-RU" dirty="0" smtClean="0"/>
              <a:t>ишайниковый </a:t>
            </a:r>
            <a:r>
              <a:rPr lang="ru-RU" dirty="0"/>
              <a:t>покров развит хорошо. Обильны кладина звездачатая и оленья, цетрария клобучковая.</a:t>
            </a:r>
          </a:p>
          <a:p>
            <a:endParaRPr lang="ru-RU" dirty="0"/>
          </a:p>
        </p:txBody>
      </p:sp>
      <p:pic>
        <p:nvPicPr>
          <p:cNvPr id="4098" name="Picture 2" descr="C:\Users\Наука\Desktop\Новая папка (2)\Фото СМВ-2 - копи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62488" y="2550151"/>
            <a:ext cx="3470275" cy="257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00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Зеленомошный ельник</a:t>
            </a:r>
            <a:r>
              <a:rPr lang="ru-RU" dirty="0"/>
              <a:t>.	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Нанорельеф с разностью высот до 20 см выражен слабо и </a:t>
            </a:r>
            <a:r>
              <a:rPr lang="ru-RU" dirty="0" smtClean="0"/>
              <a:t>представлен </a:t>
            </a:r>
            <a:r>
              <a:rPr lang="ru-RU" dirty="0"/>
              <a:t>приствольными бугорками и ложбинами между ними. Увлажнение атмосферно-грунтовое. В состав древостоя преобладает ель с примесью березы и лиственницы. Господствующая высота ели в возрасте ё120 лет 19-21 м при диаметре 15-30 см. Доминирующая высота 30-40 летних берез 14 м при диаметре 18 см. Возобновление лиственницы и ели удовлетворительное, преобладают всходы.  Травяно-кустарничковый покров выражен слабо и распределен по участку неравномерно. Основной фон создают грушанка красная, хвощ полевой, седмичник .Лишайниковый покров хорошо выражен.</a:t>
            </a:r>
          </a:p>
          <a:p>
            <a:endParaRPr lang="ru-RU" dirty="0"/>
          </a:p>
        </p:txBody>
      </p:sp>
      <p:pic>
        <p:nvPicPr>
          <p:cNvPr id="5122" name="Picture 2" descr="C:\Users\Наука\Desktop\Новая папка (2)\Фото СМВ-1 - копи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1348" y="1809750"/>
            <a:ext cx="2652554" cy="405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93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Лесная растительность на </a:t>
            </a:r>
            <a:r>
              <a:rPr lang="ru-RU" sz="2800" dirty="0" smtClean="0"/>
              <a:t>карьере</a:t>
            </a:r>
            <a:r>
              <a:rPr lang="ru-RU" sz="2800" dirty="0" smtClean="0"/>
              <a:t>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Нанорельеф </a:t>
            </a:r>
            <a:r>
              <a:rPr lang="ru-RU" dirty="0"/>
              <a:t>выражен и представлен плосковершинными грядами и ложбинками между ними. Разность высот достигает 50-70 см. Характерно наличие морозобойных трещин, заросших толокнянкой и лишайниками. Атмосферно-грунтовое увлажнение с поверхностным стоком на юг  и на север. Древостой вырублен, травостой не развит, есть небольшие пятна осоки, единичные экземпляры иван –чая, мятлик луговой, хвощ полевой. Имеются единичные кусты ивы сухолюбивой высотой до 1,5 -2 м. Мохово-лишайниковый покров развит слабо и представлен единичными видами. Молодые растения древесных пород распределены неравномерно. От центра карьера к его периферической части, количество всходов и подрост древесных пород  увеличивается, что связано с улучшением условий произрастания. </a:t>
            </a:r>
          </a:p>
          <a:p>
            <a:endParaRPr lang="ru-RU" dirty="0"/>
          </a:p>
        </p:txBody>
      </p:sp>
      <p:pic>
        <p:nvPicPr>
          <p:cNvPr id="6146" name="Picture 2" descr="C:\Users\Наука\Desktop\Новая папка (2)\Фото СМВ-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412776"/>
            <a:ext cx="424428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95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87</TotalTime>
  <Words>947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Spring</vt:lpstr>
      <vt:lpstr>Леса окрестностей села Таас-Юрях.  Работа членов школьного лесничества МКОУ СОШ №9 им.Р.В. Лонкунова. Руководитель – учитель биологии Сидорова М.В.</vt:lpstr>
      <vt:lpstr>Презентация PowerPoint</vt:lpstr>
      <vt:lpstr>Типы лесов окрестностей села.</vt:lpstr>
      <vt:lpstr>Лимнасово-брусничный березняк на гари лиственничного леса.  </vt:lpstr>
      <vt:lpstr>Лишайниково-толокнянковый сосняк.    </vt:lpstr>
      <vt:lpstr>Мертвопокровно-разнотравный березняк (коренной тип леса).</vt:lpstr>
      <vt:lpstr>Лишайниково-тощеберезовые ерники (ээйии). </vt:lpstr>
      <vt:lpstr>Зеленомошный ельник. </vt:lpstr>
      <vt:lpstr>Лесная растительность на карьере. </vt:lpstr>
      <vt:lpstr>Можжевельниковый мертвопокровно-разнотравный березняк с лиственницей.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Леса окрестностей села Таас-Юрях.  Работа учащихся МКОУ СОШ №9 им.Р.В. Лонкунова. Руководитель – учитель биологии Сидорова М.В.</dc:title>
  <dc:creator>Наука</dc:creator>
  <cp:lastModifiedBy>Наука</cp:lastModifiedBy>
  <cp:revision>13</cp:revision>
  <dcterms:created xsi:type="dcterms:W3CDTF">2013-02-13T02:10:41Z</dcterms:created>
  <dcterms:modified xsi:type="dcterms:W3CDTF">2013-02-18T02:33:14Z</dcterms:modified>
</cp:coreProperties>
</file>