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notesMasterIdLst>
    <p:notesMasterId r:id="rId14"/>
  </p:notesMasterIdLst>
  <p:sldIdLst>
    <p:sldId id="274" r:id="rId2"/>
    <p:sldId id="273" r:id="rId3"/>
    <p:sldId id="267" r:id="rId4"/>
    <p:sldId id="264" r:id="rId5"/>
    <p:sldId id="271" r:id="rId6"/>
    <p:sldId id="259" r:id="rId7"/>
    <p:sldId id="269" r:id="rId8"/>
    <p:sldId id="270" r:id="rId9"/>
    <p:sldId id="261" r:id="rId10"/>
    <p:sldId id="265" r:id="rId11"/>
    <p:sldId id="266" r:id="rId12"/>
    <p:sldId id="262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80" y="-5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4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A61835B-077A-4C27-8787-80E0839754C0}" type="datetimeFigureOut">
              <a:rPr lang="ru-RU"/>
              <a:pPr>
                <a:defRPr/>
              </a:pPr>
              <a:t>28.02.2013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D177B31-B7A3-4AD3-9B01-76504BEC8F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8A74D1-B947-42FB-B7C4-7D8C652D96B0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74125D-8D9C-4673-82B0-483090C7D5E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ED3CB4-7FF4-49EA-87C8-AEFDE4A96720}" type="datetimeFigureOut">
              <a:rPr lang="ru-RU" smtClean="0"/>
              <a:pPr>
                <a:defRPr/>
              </a:pPr>
              <a:t>28.02.2013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10B858-0B04-4D8B-95F1-9B32AD26576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23D7EE-DD08-467A-BCBB-88FAFD9D8F89}" type="datetimeFigureOut">
              <a:rPr lang="ru-RU" smtClean="0"/>
              <a:pPr>
                <a:defRPr/>
              </a:pPr>
              <a:t>28.02.2013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D25DEF-FC62-4231-A737-9DAF24FEC44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D29D95-CBC3-45F4-AE71-644328B65561}" type="datetimeFigureOut">
              <a:rPr lang="ru-RU" smtClean="0"/>
              <a:pPr>
                <a:defRPr/>
              </a:pPr>
              <a:t>28.02.2013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B1E72B-6FCD-49F7-9A08-BA6A66C52EA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E25BF7-7815-4563-AE6C-CDC29790C921}" type="datetimeFigureOut">
              <a:rPr lang="ru-RU" smtClean="0"/>
              <a:pPr>
                <a:defRPr/>
              </a:pPr>
              <a:t>28.02.2013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18AE3F-FF6E-426D-A29B-44CEB51EA5D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E2F3C9-CAD8-47C4-9EFB-561B6F1A981A}" type="datetimeFigureOut">
              <a:rPr lang="ru-RU" smtClean="0"/>
              <a:pPr>
                <a:defRPr/>
              </a:pPr>
              <a:t>28.02.2013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CA2C6-C450-41B1-8D45-97BCD9FB05A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EF3AD7-E2F6-4D28-8CCA-99E9723F7693}" type="datetimeFigureOut">
              <a:rPr lang="ru-RU" smtClean="0"/>
              <a:pPr>
                <a:defRPr/>
              </a:pPr>
              <a:t>28.02.2013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726792-3385-4882-9F60-ECF119B1C7E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094FAD-75FE-4C10-9C14-3ADE1FDEBA3F}" type="datetimeFigureOut">
              <a:rPr lang="ru-RU" smtClean="0"/>
              <a:pPr>
                <a:defRPr/>
              </a:pPr>
              <a:t>28.02.2013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2F3FC0-FDD2-4C0F-B798-F42254905E5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CDA7E3-EA0B-499B-8740-B2288B0CA30F}" type="datetimeFigureOut">
              <a:rPr lang="ru-RU" smtClean="0"/>
              <a:pPr>
                <a:defRPr/>
              </a:pPr>
              <a:t>28.02.2013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411D2A-E3FD-4390-8D4C-554DB989FB0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C0546F-7BD4-4607-9A5B-9F882BF321F3}" type="datetimeFigureOut">
              <a:rPr lang="ru-RU" smtClean="0"/>
              <a:pPr>
                <a:defRPr/>
              </a:pPr>
              <a:t>28.02.2013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919828-EEBE-446C-9756-E9D49079434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ABC7D6-A522-4559-894C-758E0EC9254B}" type="datetimeFigureOut">
              <a:rPr lang="ru-RU" smtClean="0"/>
              <a:pPr>
                <a:defRPr/>
              </a:pPr>
              <a:t>28.02.2013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5D575D-354E-40D9-9976-7CBA9849802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315EB4-3E07-4181-A94F-A42131DA6444}" type="datetimeFigureOut">
              <a:rPr lang="ru-RU" smtClean="0"/>
              <a:pPr>
                <a:defRPr/>
              </a:pPr>
              <a:t>28.02.2013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D79FB2-C500-43FE-ABAA-952A2A968F9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E10F4F4-445C-4F9A-A50C-0648EF172005}" type="datetimeFigureOut">
              <a:rPr lang="ru-RU" smtClean="0"/>
              <a:pPr>
                <a:defRPr/>
              </a:pPr>
              <a:t>28.02.2013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F79CD45-9C24-4458-A059-CA1B22C3646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071678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Проектная работа</a:t>
            </a:r>
            <a:b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«Моя семья»</a:t>
            </a: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57818" y="4714884"/>
            <a:ext cx="3486152" cy="1752600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Выполнила: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      ВЕТЮГОВА АНАСТАСИЯ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      2Б класс МБОУ СОШ №5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с. Прикумское 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      Минераловодский район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Ставропольский край</a:t>
            </a:r>
          </a:p>
          <a:p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714356"/>
            <a:ext cx="6400800" cy="911530"/>
          </a:xfrm>
        </p:spPr>
        <p:txBody>
          <a:bodyPr rtlCol="0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            </a:t>
            </a:r>
            <a:r>
              <a:rPr lang="ru-RU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МОИ </a:t>
            </a:r>
            <a:r>
              <a:rPr lang="ru-RU" sz="28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БРАТ И СЕСТРА</a:t>
            </a:r>
            <a:endParaRPr lang="ru-RU" sz="28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5" name="Picture 4" descr="C:\Users\александр\Desktop\SN15087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2143116"/>
            <a:ext cx="373855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3" descr="C:\Users\александр\Desktop\Фото(9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71604" y="1714488"/>
            <a:ext cx="2941663" cy="347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7286644" y="5357826"/>
            <a:ext cx="1010085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КАТЯ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4714884"/>
            <a:ext cx="1041440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ПЕТЯ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2" descr="C:\Users\александр\Desktop\Фото2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28" y="428604"/>
            <a:ext cx="6929432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85852" y="4500570"/>
            <a:ext cx="4857784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Мой друг 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Барбос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2" descr="C:\Users\александр\Desktop\SN15004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0" y="714356"/>
            <a:ext cx="7143768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587240" y="5929330"/>
            <a:ext cx="3869842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 я -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Ветюгова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Настя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Мама\Desktop\57376-alen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00232" y="500042"/>
            <a:ext cx="535785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Users\александр\Desktop\SN1500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00496" y="500042"/>
            <a:ext cx="192882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:\Users\александр\Desktop\SN15018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71670" y="1785926"/>
            <a:ext cx="17049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александр\Desktop\r001-01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57950" y="1714488"/>
            <a:ext cx="1785936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9" descr="C:\Users\александр\Desktop\SN15124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357290" y="3429000"/>
            <a:ext cx="1971675" cy="130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C:\Users\александр\Desktop\SN15001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286380" y="3643314"/>
            <a:ext cx="1800225" cy="117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0" descr="C:\Users\александр\Desktop\SN151244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143768" y="3214686"/>
            <a:ext cx="1277937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Users\александр\Desktop\День рождения Олеси 002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500694" y="5072074"/>
            <a:ext cx="1643062" cy="130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1" descr="C:\Users\александр\Desktop\SN151243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215206" y="5072074"/>
            <a:ext cx="1500188" cy="1285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2" descr="C:\Users\александр\Desktop\SN151241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1142976" y="4929198"/>
            <a:ext cx="2224087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1142976" y="5929330"/>
            <a:ext cx="59293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                  </a:t>
            </a:r>
            <a:r>
              <a:rPr lang="ru-RU" sz="2800" b="1" dirty="0" smtClean="0">
                <a:solidFill>
                  <a:srgbClr val="C00000"/>
                </a:solidFill>
              </a:rPr>
              <a:t>Мое семейное древо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2" descr="C:\Users\александр\Desktop\SN15124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86116" y="1000108"/>
            <a:ext cx="328614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428728" y="428604"/>
            <a:ext cx="6858048" cy="5232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Прадедушка 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 стороны папы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5143512"/>
            <a:ext cx="4572000" cy="52322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Ветюгов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Иван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500042"/>
            <a:ext cx="7429520" cy="642918"/>
          </a:xfrm>
        </p:spPr>
        <p:txBody>
          <a:bodyPr rtlCol="0">
            <a:normAutofit fontScale="700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                </a:t>
            </a:r>
            <a:r>
              <a:rPr lang="ru-RU" sz="33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Прабабушка со стороны папы</a:t>
            </a:r>
            <a:endParaRPr lang="ru-RU" sz="33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6" name="Picture 2" descr="C:\Users\александр\Desktop\День рождения Олеси 0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28860" y="1285860"/>
            <a:ext cx="4786346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00430" y="5715016"/>
            <a:ext cx="2978893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Ветюгова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Анна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2" descr="C:\Users\александр\Desktop\SN1512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1643050"/>
            <a:ext cx="5929295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32306" y="714356"/>
            <a:ext cx="8532849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Прабабушка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прадедушка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 стороны мамы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571501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 err="1" smtClean="0">
                <a:solidFill>
                  <a:srgbClr val="C00000"/>
                </a:solidFill>
              </a:rPr>
              <a:t>Оступ</a:t>
            </a:r>
            <a:r>
              <a:rPr lang="ru-RU" sz="2400" b="1" dirty="0" smtClean="0">
                <a:solidFill>
                  <a:srgbClr val="C00000"/>
                </a:solidFill>
              </a:rPr>
              <a:t> Николай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86314" y="571501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Оступ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Мария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2" descr="C:\Users\александр\Desktop\SN1500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0" y="1142984"/>
            <a:ext cx="657232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071538" y="5715016"/>
            <a:ext cx="4143404" cy="52322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Ветюгова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Евдокия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7429520" cy="642918"/>
          </a:xfrm>
        </p:spPr>
        <p:txBody>
          <a:bodyPr rtlCol="0">
            <a:normAutofit fontScale="77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                </a:t>
            </a:r>
            <a:r>
              <a:rPr lang="ru-RU" sz="33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бабушка со стороны папы</a:t>
            </a:r>
            <a:endParaRPr lang="ru-RU" sz="33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2" descr="C:\Users\александр\Desktop\SN1512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71736" y="928670"/>
            <a:ext cx="4500594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285984" y="357166"/>
            <a:ext cx="4968797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dirty="0">
                <a:ln w="11430"/>
                <a:solidFill>
                  <a:srgbClr val="C00000"/>
                </a:solidFill>
              </a:rPr>
              <a:t>Дедушка со стороны папы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5857892"/>
            <a:ext cx="4572000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 err="1" smtClean="0">
                <a:solidFill>
                  <a:srgbClr val="C00000"/>
                </a:solidFill>
              </a:rPr>
              <a:t>Ветюгов</a:t>
            </a:r>
            <a:r>
              <a:rPr lang="ru-RU" sz="2800" b="1" dirty="0" smtClean="0">
                <a:solidFill>
                  <a:srgbClr val="C00000"/>
                </a:solidFill>
              </a:rPr>
              <a:t>  Пётр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2" descr="C:\Users\александр\Desktop\SN15124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71604" y="1285860"/>
            <a:ext cx="657229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55889" y="500042"/>
            <a:ext cx="858811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Бабушка </a:t>
            </a:r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дедушка </a:t>
            </a:r>
            <a:r>
              <a:rPr lang="ru-RU" sz="28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 стороны мамы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600076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 err="1" smtClean="0">
                <a:solidFill>
                  <a:srgbClr val="C00000"/>
                </a:solidFill>
              </a:rPr>
              <a:t>Оступ</a:t>
            </a:r>
            <a:r>
              <a:rPr lang="ru-RU" sz="2400" b="1" dirty="0" smtClean="0">
                <a:solidFill>
                  <a:srgbClr val="C00000"/>
                </a:solidFill>
              </a:rPr>
              <a:t> Идея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600076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 err="1" smtClean="0">
                <a:solidFill>
                  <a:srgbClr val="C00000"/>
                </a:solidFill>
              </a:rPr>
              <a:t>Оступ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Вальдемар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александр\Desktop\r001-013.jpg"/>
          <p:cNvPicPr>
            <a:picLocks noChangeAspect="1" noChangeArrowheads="1"/>
          </p:cNvPicPr>
          <p:nvPr/>
        </p:nvPicPr>
        <p:blipFill>
          <a:blip r:embed="rId2" cstate="screen"/>
          <a:srcRect r="-6121"/>
          <a:stretch>
            <a:fillRect/>
          </a:stretch>
        </p:blipFill>
        <p:spPr bwMode="auto">
          <a:xfrm>
            <a:off x="1142976" y="1285860"/>
            <a:ext cx="3929090" cy="33575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857224" y="4500570"/>
            <a:ext cx="4166975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папа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Ветюгов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Александр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318" name="Picture 9" descr="C:\Users\александр\Desktop\SN150087-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857232"/>
            <a:ext cx="4143404" cy="3429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4786314" y="4143380"/>
            <a:ext cx="4096635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мама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Ветюгова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Альбина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97</Words>
  <Application>Microsoft Office PowerPoint</Application>
  <PresentationFormat>Экран (4:3)</PresentationFormat>
  <Paragraphs>31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Проектная работа «Моя семья»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XTreme</cp:lastModifiedBy>
  <cp:revision>19</cp:revision>
  <dcterms:created xsi:type="dcterms:W3CDTF">2012-11-19T14:12:47Z</dcterms:created>
  <dcterms:modified xsi:type="dcterms:W3CDTF">2013-02-28T17:47:20Z</dcterms:modified>
</cp:coreProperties>
</file>