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1" r:id="rId3"/>
    <p:sldId id="271" r:id="rId4"/>
    <p:sldId id="260" r:id="rId5"/>
    <p:sldId id="272" r:id="rId6"/>
    <p:sldId id="280" r:id="rId7"/>
    <p:sldId id="258" r:id="rId8"/>
    <p:sldId id="273" r:id="rId9"/>
    <p:sldId id="274" r:id="rId10"/>
    <p:sldId id="275" r:id="rId11"/>
    <p:sldId id="277" r:id="rId12"/>
    <p:sldId id="268" r:id="rId13"/>
    <p:sldId id="282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5EDF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34" autoAdjust="0"/>
    <p:restoredTop sz="94660"/>
  </p:normalViewPr>
  <p:slideViewPr>
    <p:cSldViewPr>
      <p:cViewPr varScale="1">
        <p:scale>
          <a:sx n="68" d="100"/>
          <a:sy n="68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commons.wikimedia.org/wiki/File:John_Bull" TargetMode="External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novate.ru/blogs/" TargetMode="External"/><Relationship Id="rId4" Type="http://schemas.openxmlformats.org/officeDocument/2006/relationships/hyperlink" Target="http://ru.wikipedia.org/wiki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«Национальные символы Великобритании»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783160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Выполнила: Шестакова Елена,</a:t>
            </a:r>
          </a:p>
          <a:p>
            <a:r>
              <a:rPr lang="ru-RU" sz="2000" b="1" dirty="0" smtClean="0">
                <a:solidFill>
                  <a:schemeClr val="tx1"/>
                </a:solidFill>
              </a:rPr>
              <a:t>обучающаяся 8Д класса</a:t>
            </a:r>
          </a:p>
          <a:p>
            <a:r>
              <a:rPr lang="ru-RU" sz="2000" b="1" dirty="0" smtClean="0">
                <a:solidFill>
                  <a:schemeClr val="tx1"/>
                </a:solidFill>
              </a:rPr>
              <a:t>МБОУ «СОШ №22»</a:t>
            </a:r>
          </a:p>
          <a:p>
            <a:r>
              <a:rPr lang="ru-RU" sz="2000" b="1" dirty="0" smtClean="0">
                <a:solidFill>
                  <a:schemeClr val="tx1"/>
                </a:solidFill>
              </a:rPr>
              <a:t>                                                                Руководитель проекта:</a:t>
            </a:r>
          </a:p>
          <a:p>
            <a:r>
              <a:rPr lang="ru-RU" sz="2000" b="1" dirty="0" smtClean="0">
                <a:solidFill>
                  <a:schemeClr val="tx1"/>
                </a:solidFill>
              </a:rPr>
              <a:t>                                                                    </a:t>
            </a:r>
            <a:r>
              <a:rPr lang="ru-RU" sz="2000" b="1" dirty="0" err="1" smtClean="0">
                <a:solidFill>
                  <a:schemeClr val="tx1"/>
                </a:solidFill>
              </a:rPr>
              <a:t>Кислицына</a:t>
            </a:r>
            <a:r>
              <a:rPr lang="ru-RU" sz="2000" b="1" dirty="0" smtClean="0">
                <a:solidFill>
                  <a:schemeClr val="tx1"/>
                </a:solidFill>
              </a:rPr>
              <a:t> Л.Г.,            учитель</a:t>
            </a:r>
          </a:p>
          <a:p>
            <a:r>
              <a:rPr lang="ru-RU" sz="2000" b="1" dirty="0" smtClean="0">
                <a:solidFill>
                  <a:schemeClr val="tx1"/>
                </a:solidFill>
              </a:rPr>
              <a:t>                                                     английского языка</a:t>
            </a: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75000"/>
            </a:schemeClr>
          </a:solidFill>
        </p:spPr>
        <p:txBody>
          <a:bodyPr>
            <a:normAutofit fontScale="90000"/>
          </a:bodyPr>
          <a:lstStyle/>
          <a:p>
            <a:r>
              <a:rPr lang="ru-RU" b="1" dirty="0" smtClean="0"/>
              <a:t>Международный конкурс знатоков английского языка</a:t>
            </a:r>
            <a:endParaRPr lang="ru-RU" b="1" dirty="0"/>
          </a:p>
        </p:txBody>
      </p:sp>
      <p:pic>
        <p:nvPicPr>
          <p:cNvPr id="3174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2500" y="1729581"/>
            <a:ext cx="3048000" cy="4267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174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76837" y="1729581"/>
            <a:ext cx="2981325" cy="4267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75000"/>
            </a:schemeClr>
          </a:solidFill>
        </p:spPr>
        <p:txBody>
          <a:bodyPr>
            <a:normAutofit fontScale="90000"/>
          </a:bodyPr>
          <a:lstStyle/>
          <a:p>
            <a:pPr lvl="0"/>
            <a:r>
              <a:rPr lang="ru-RU" b="1" dirty="0" smtClean="0"/>
              <a:t>История символа грифа (грифона)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539552" y="1556792"/>
            <a:ext cx="4040188" cy="639762"/>
          </a:xfrm>
        </p:spPr>
        <p:txBody>
          <a:bodyPr>
            <a:normAutofit/>
          </a:bodyPr>
          <a:lstStyle/>
          <a:p>
            <a:r>
              <a:rPr lang="ru-RU" dirty="0" smtClean="0"/>
              <a:t>Эдуард </a:t>
            </a:r>
            <a:r>
              <a:rPr lang="en-US" dirty="0" smtClean="0"/>
              <a:t>III (1312-1377)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048544" y="2259806"/>
            <a:ext cx="2857500" cy="37814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25000" lnSpcReduction="20000"/>
          </a:bodyPr>
          <a:lstStyle/>
          <a:p>
            <a:endParaRPr lang="ru-RU" dirty="0" smtClean="0"/>
          </a:p>
          <a:p>
            <a:pPr algn="ctr"/>
            <a:r>
              <a:rPr lang="ru-RU" dirty="0" smtClean="0"/>
              <a:t> </a:t>
            </a:r>
          </a:p>
          <a:p>
            <a:pPr algn="ctr"/>
            <a:r>
              <a:rPr lang="ru-RU" sz="9600" dirty="0" smtClean="0"/>
              <a:t>династия Ланкастеров</a:t>
            </a:r>
          </a:p>
          <a:p>
            <a:pPr algn="ctr"/>
            <a:endParaRPr lang="ru-RU" sz="3100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2204864"/>
            <a:ext cx="3389180" cy="3951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75000"/>
            </a:schemeClr>
          </a:solidFill>
        </p:spPr>
        <p:txBody>
          <a:bodyPr/>
          <a:lstStyle/>
          <a:p>
            <a:r>
              <a:rPr lang="ru-RU" b="1" dirty="0" smtClean="0"/>
              <a:t>Памятник Королеве Виктории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Въезд в город начинается с этой статуи</a:t>
            </a:r>
          </a:p>
          <a:p>
            <a:r>
              <a:rPr lang="ru-RU" dirty="0" smtClean="0"/>
              <a:t>Он символизирует силу и власть</a:t>
            </a:r>
          </a:p>
          <a:p>
            <a:r>
              <a:rPr lang="ru-RU" dirty="0" smtClean="0"/>
              <a:t>Границы Сити отмечают чёрные столбики с его эмблемой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976" y="1600200"/>
            <a:ext cx="3451047" cy="4525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Вывод</a:t>
            </a:r>
            <a:endParaRPr lang="ru-RU" b="1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Символы Великобритании отражают историю, культуру и быт этой страны. </a:t>
            </a:r>
          </a:p>
          <a:p>
            <a:r>
              <a:rPr lang="ru-RU" dirty="0" smtClean="0"/>
              <a:t>Символы самым тесным образом связаны с традициями стран Великобритании. </a:t>
            </a:r>
          </a:p>
          <a:p>
            <a:r>
              <a:rPr lang="ru-RU" dirty="0" smtClean="0"/>
              <a:t>Символы менялись на протяжении многих веков, меняются и сейчас. </a:t>
            </a:r>
          </a:p>
          <a:p>
            <a:r>
              <a:rPr lang="ru-RU" dirty="0" smtClean="0"/>
              <a:t>Зоологические символы могут представлять собой </a:t>
            </a:r>
            <a:r>
              <a:rPr lang="ru-RU" b="1" dirty="0" smtClean="0"/>
              <a:t>визитную карточку </a:t>
            </a:r>
            <a:r>
              <a:rPr lang="ru-RU" dirty="0" smtClean="0"/>
              <a:t>страны.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75000"/>
            </a:schemeClr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В презентации использованы ресурсы Интернета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http://images.yandex.ru/</a:t>
            </a:r>
            <a:r>
              <a:rPr lang="ru-RU" dirty="0" smtClean="0"/>
              <a:t> </a:t>
            </a:r>
          </a:p>
          <a:p>
            <a:r>
              <a:rPr lang="en-US" dirty="0" smtClean="0">
                <a:hlinkClick r:id="rId3"/>
              </a:rPr>
              <a:t>http://commons.wikimedia.org/wiki/File:John_Bull</a:t>
            </a:r>
            <a:endParaRPr lang="ru-RU" dirty="0" smtClean="0"/>
          </a:p>
          <a:p>
            <a:r>
              <a:rPr lang="en-US" dirty="0" smtClean="0">
                <a:hlinkClick r:id="rId4"/>
              </a:rPr>
              <a:t>http://ru.wikipedia.org/wiki</a:t>
            </a:r>
            <a:endParaRPr lang="ru-RU" dirty="0" smtClean="0"/>
          </a:p>
          <a:p>
            <a:r>
              <a:rPr lang="en-US" dirty="0" smtClean="0">
                <a:hlinkClick r:id="rId5"/>
              </a:rPr>
              <a:t>http://www.novate.ru/blogs/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Задачи проекта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Что такое символика. </a:t>
            </a:r>
          </a:p>
          <a:p>
            <a:r>
              <a:rPr lang="ru-RU" dirty="0" smtClean="0"/>
              <a:t>Какова история возникновения зоологических символов. </a:t>
            </a:r>
          </a:p>
          <a:p>
            <a:r>
              <a:rPr lang="ru-RU" dirty="0" smtClean="0"/>
              <a:t>Почему некоторые животные становятся символами страны.</a:t>
            </a:r>
          </a:p>
          <a:p>
            <a:r>
              <a:rPr lang="ru-RU" dirty="0" smtClean="0"/>
              <a:t>Как можно представить визитную карточку Великобритании при помощи зоологических символов.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75000"/>
            </a:schemeClr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Для </a:t>
            </a:r>
            <a:r>
              <a:rPr lang="ru-RU" b="1" dirty="0" smtClean="0"/>
              <a:t>Великобритании </a:t>
            </a:r>
            <a:r>
              <a:rPr lang="ru-RU" dirty="0" smtClean="0"/>
              <a:t>характерны следующие символы –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 smtClean="0"/>
              <a:t>ЛЕВ </a:t>
            </a:r>
            <a:r>
              <a:rPr lang="ru-RU" dirty="0" smtClean="0"/>
              <a:t>-  символ Соединенного Королевства</a:t>
            </a:r>
          </a:p>
          <a:p>
            <a:r>
              <a:rPr lang="ru-RU" b="1" dirty="0" smtClean="0"/>
              <a:t>БУЛЬДОГ -</a:t>
            </a:r>
            <a:r>
              <a:rPr lang="ru-RU" dirty="0" smtClean="0"/>
              <a:t>  олицетворение отрицательных сторон английского характера </a:t>
            </a:r>
          </a:p>
          <a:p>
            <a:r>
              <a:rPr lang="ru-RU" b="1" dirty="0" smtClean="0"/>
              <a:t> ДЖОН БУЛЬ - </a:t>
            </a:r>
            <a:r>
              <a:rPr lang="ru-RU" dirty="0" smtClean="0"/>
              <a:t> служит для олицетворения английского характера, причем большей частью его теневых сторон. </a:t>
            </a:r>
          </a:p>
          <a:p>
            <a:r>
              <a:rPr lang="ru-RU" b="1" dirty="0" smtClean="0"/>
              <a:t>БИГ БЕН</a:t>
            </a:r>
            <a:r>
              <a:rPr lang="ru-RU" dirty="0" smtClean="0"/>
              <a:t> -  колокол часов-курантов, находящийся на высокой башне парламента в Вестминстере</a:t>
            </a:r>
          </a:p>
          <a:p>
            <a:r>
              <a:rPr lang="ru-RU" b="1" dirty="0" smtClean="0"/>
              <a:t>РОЗА</a:t>
            </a:r>
            <a:r>
              <a:rPr lang="ru-RU" dirty="0" smtClean="0"/>
              <a:t> -  эмблема ряда королевских династий </a:t>
            </a:r>
          </a:p>
          <a:p>
            <a:r>
              <a:rPr lang="ru-RU" b="1" dirty="0" smtClean="0"/>
              <a:t>ВЕДЬМЫ</a:t>
            </a:r>
            <a:r>
              <a:rPr lang="ru-RU" dirty="0" smtClean="0"/>
              <a:t> - служат классическим изображением истинно английской приверженности старым, консервативным традициям</a:t>
            </a:r>
          </a:p>
          <a:p>
            <a:r>
              <a:rPr lang="ru-RU" b="1" dirty="0" smtClean="0"/>
              <a:t>ГРИФОН</a:t>
            </a:r>
            <a:r>
              <a:rPr lang="ru-RU" dirty="0" smtClean="0"/>
              <a:t> – неофициальная эмблема лондонского Сити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  <a:solidFill>
            <a:schemeClr val="bg2">
              <a:lumMod val="75000"/>
            </a:schemeClr>
          </a:solidFill>
        </p:spPr>
        <p:txBody>
          <a:bodyPr>
            <a:noAutofit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b="1" dirty="0" smtClean="0"/>
              <a:t>Королевский герб Великобритании — это официальный герб британского монарха ( Елизаветы II)</a:t>
            </a:r>
            <a:endParaRPr lang="ru-RU" sz="3600" b="1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" y="2610644"/>
            <a:ext cx="3810000" cy="25050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2" descr="C:\Users\опгои\Desktop\Проект\не используется в Шотландии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2348880"/>
            <a:ext cx="4038600" cy="39083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75000"/>
            </a:schemeClr>
          </a:solidFill>
        </p:spPr>
        <p:txBody>
          <a:bodyPr>
            <a:normAutofit fontScale="90000"/>
          </a:bodyPr>
          <a:lstStyle/>
          <a:p>
            <a:r>
              <a:rPr lang="ru-RU" b="1" dirty="0" smtClean="0"/>
              <a:t>Лев геральдический символ Великобритании</a:t>
            </a:r>
            <a:endParaRPr lang="ru-RU" b="1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Ричард </a:t>
            </a:r>
            <a:r>
              <a:rPr lang="en-US" dirty="0" smtClean="0"/>
              <a:t>I</a:t>
            </a:r>
            <a:r>
              <a:rPr lang="ru-RU" dirty="0" smtClean="0"/>
              <a:t> Львиное сердце</a:t>
            </a:r>
            <a:endParaRPr lang="ru-RU" dirty="0"/>
          </a:p>
        </p:txBody>
      </p:sp>
      <p:pic>
        <p:nvPicPr>
          <p:cNvPr id="286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186023" y="2174875"/>
            <a:ext cx="2582541" cy="3951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Текст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dirty="0" smtClean="0"/>
              <a:t>Плантагенеты</a:t>
            </a:r>
            <a:endParaRPr lang="ru-RU" dirty="0"/>
          </a:p>
        </p:txBody>
      </p:sp>
      <p:pic>
        <p:nvPicPr>
          <p:cNvPr id="28675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998291" y="2204864"/>
            <a:ext cx="3337709" cy="38884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Бронзовые львы на </a:t>
            </a:r>
            <a:r>
              <a:rPr lang="ru-RU" b="1" dirty="0" err="1" smtClean="0"/>
              <a:t>Трафальгарской</a:t>
            </a:r>
            <a:r>
              <a:rPr lang="ru-RU" b="1" dirty="0" smtClean="0"/>
              <a:t> площади</a:t>
            </a:r>
            <a:endParaRPr lang="ru-RU" b="1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 smtClean="0"/>
              <a:t>Согласно легенде, бронзовые львы длиной 6 метров и высотой почти 3 метра, отлитые из трофейных французских пушек, оживут, если часы на </a:t>
            </a:r>
            <a:r>
              <a:rPr lang="ru-RU" dirty="0" err="1" smtClean="0"/>
              <a:t>Биг-Бене</a:t>
            </a:r>
            <a:r>
              <a:rPr lang="ru-RU" dirty="0" smtClean="0"/>
              <a:t> пробьют 13 раз. 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75000"/>
            </a:schemeClr>
          </a:solidFill>
        </p:spPr>
        <p:txBody>
          <a:bodyPr/>
          <a:lstStyle/>
          <a:p>
            <a:pPr lvl="0"/>
            <a:r>
              <a:rPr lang="ru-RU" b="1" dirty="0" smtClean="0"/>
              <a:t>История символа Джона Буля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XVIII век - истинно английский джентльмен</a:t>
            </a:r>
          </a:p>
          <a:p>
            <a:r>
              <a:rPr lang="ru-RU" dirty="0" smtClean="0"/>
              <a:t> XIX век -  карикатура Буля противостояла самому Наполеону Бонапарту.</a:t>
            </a:r>
          </a:p>
          <a:p>
            <a:r>
              <a:rPr lang="ru-RU" dirty="0" smtClean="0"/>
              <a:t> XX век - грубоватый, простой и очень сильный хозяин </a:t>
            </a:r>
            <a:endParaRPr lang="ru-RU" dirty="0"/>
          </a:p>
        </p:txBody>
      </p:sp>
      <p:pic>
        <p:nvPicPr>
          <p:cNvPr id="9219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2759" y="1600200"/>
            <a:ext cx="3047482" cy="4525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75000"/>
            </a:schemeClr>
          </a:solidFill>
        </p:spPr>
        <p:txBody>
          <a:bodyPr/>
          <a:lstStyle/>
          <a:p>
            <a:r>
              <a:rPr lang="ru-RU" b="1" dirty="0" smtClean="0"/>
              <a:t>История символа бульдога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Бульдог –</a:t>
            </a:r>
            <a:r>
              <a:rPr lang="ru-RU" dirty="0" smtClean="0"/>
              <a:t>в точности повторяет внешность и характер своего хозяина</a:t>
            </a:r>
          </a:p>
          <a:p>
            <a:r>
              <a:rPr lang="ru-RU" dirty="0" smtClean="0"/>
              <a:t>В 1865 г. появился стандарт элитных собак– английский бульдог</a:t>
            </a:r>
            <a:endParaRPr lang="ru-RU" dirty="0"/>
          </a:p>
        </p:txBody>
      </p:sp>
      <p:pic>
        <p:nvPicPr>
          <p:cNvPr id="29700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3" y="1536293"/>
            <a:ext cx="2592288" cy="49569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04664"/>
            <a:ext cx="8229600" cy="1143000"/>
          </a:xfrm>
          <a:solidFill>
            <a:schemeClr val="bg2">
              <a:lumMod val="75000"/>
            </a:schemeClr>
          </a:solidFill>
        </p:spPr>
        <p:txBody>
          <a:bodyPr>
            <a:normAutofit fontScale="90000"/>
          </a:bodyPr>
          <a:lstStyle/>
          <a:p>
            <a:r>
              <a:rPr lang="ru-RU" b="1" dirty="0" smtClean="0"/>
              <a:t>Уинстон Черчилль  премьер-министр Великобритании в 1940—1945 и 1951—1955 годах </a:t>
            </a:r>
            <a:endParaRPr lang="ru-RU" b="1" dirty="0"/>
          </a:p>
        </p:txBody>
      </p:sp>
      <p:pic>
        <p:nvPicPr>
          <p:cNvPr id="3072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19175" y="1848644"/>
            <a:ext cx="2914650" cy="40290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24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73127" y="1916832"/>
            <a:ext cx="4241743" cy="40324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751</TotalTime>
  <Words>339</Words>
  <Application>Microsoft Office PowerPoint</Application>
  <PresentationFormat>Экран (4:3)</PresentationFormat>
  <Paragraphs>55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«Национальные символы Великобритании» </vt:lpstr>
      <vt:lpstr>Задачи проекта</vt:lpstr>
      <vt:lpstr> Для Великобритании характерны следующие символы –  </vt:lpstr>
      <vt:lpstr> Королевский герб Великобритании — это официальный герб британского монарха ( Елизаветы II)</vt:lpstr>
      <vt:lpstr>Лев геральдический символ Великобритании</vt:lpstr>
      <vt:lpstr>Бронзовые львы на Трафальгарской площади</vt:lpstr>
      <vt:lpstr>История символа Джона Буля</vt:lpstr>
      <vt:lpstr>История символа бульдога</vt:lpstr>
      <vt:lpstr>Уинстон Черчилль  премьер-министр Великобритании в 1940—1945 и 1951—1955 годах </vt:lpstr>
      <vt:lpstr>Международный конкурс знатоков английского языка</vt:lpstr>
      <vt:lpstr>История символа грифа (грифона)</vt:lpstr>
      <vt:lpstr>Памятник Королеве Виктории</vt:lpstr>
      <vt:lpstr>Вывод</vt:lpstr>
      <vt:lpstr>В презентации использованы ресурсы Интернета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опгои</dc:creator>
  <cp:lastModifiedBy>опгои</cp:lastModifiedBy>
  <cp:revision>88</cp:revision>
  <dcterms:created xsi:type="dcterms:W3CDTF">2013-01-30T05:08:19Z</dcterms:created>
  <dcterms:modified xsi:type="dcterms:W3CDTF">2013-02-27T12:37:39Z</dcterms:modified>
</cp:coreProperties>
</file>