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5D15F96-729E-46BC-A3D1-0FD73A0A90C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260E0C9-DC51-4FF8-A501-4520AD02111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6976864" cy="1800200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chemeClr val="accent6">
                    <a:lumMod val="10000"/>
                  </a:schemeClr>
                </a:solidFill>
              </a:rPr>
              <a:t>Полезные ископаемые – это часть экономики</a:t>
            </a:r>
            <a:r>
              <a:rPr lang="en-GB" sz="2400" b="1" i="1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  <a:r>
              <a:rPr lang="ru-RU" sz="2400" b="1" i="1" dirty="0" smtClean="0">
                <a:solidFill>
                  <a:schemeClr val="accent6">
                    <a:lumMod val="10000"/>
                  </a:schemeClr>
                </a:solidFill>
              </a:rPr>
              <a:t> Ископаемые добывают  люди для того чтобы использовать их в быту</a:t>
            </a:r>
            <a:r>
              <a:rPr lang="en-GB" sz="2400" b="1" i="1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  <a:endParaRPr lang="ru-RU" sz="2400" b="1" i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 smtClean="0">
              <a:solidFill>
                <a:srgbClr val="0070C0"/>
              </a:solidFill>
            </a:endParaRPr>
          </a:p>
          <a:p>
            <a:pPr algn="l"/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22413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Полезные ископаемые</a:t>
            </a:r>
            <a:r>
              <a:rPr lang="en-GB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5" name="Рисунок 4" descr="Выш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3356992"/>
            <a:ext cx="4425280" cy="33189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chemeClr val="tx2"/>
                </a:solidFill>
              </a:rPr>
              <a:t>Сырую нефть практически не применяют. Ее </a:t>
            </a:r>
            <a:r>
              <a:rPr lang="ru-RU" b="1" i="1" dirty="0" smtClean="0">
                <a:solidFill>
                  <a:schemeClr val="tx2"/>
                </a:solidFill>
              </a:rPr>
              <a:t>подвергают </a:t>
            </a:r>
            <a:r>
              <a:rPr lang="ru-RU" b="1" i="1" dirty="0" smtClean="0">
                <a:solidFill>
                  <a:schemeClr val="tx2"/>
                </a:solidFill>
              </a:rPr>
              <a:t>очистке и переработке</a:t>
            </a:r>
            <a:r>
              <a:rPr lang="ru-RU" b="1" i="1" dirty="0" smtClean="0">
                <a:solidFill>
                  <a:schemeClr val="tx2"/>
                </a:solidFill>
              </a:rPr>
              <a:t>.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/>
                </a:solidFill>
              </a:rPr>
              <a:t>Бывает первичная и вторичная переработка нефти.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Одно из важнейших – </a:t>
            </a:r>
            <a:r>
              <a:rPr lang="ru-RU" i="1" dirty="0" smtClean="0">
                <a:solidFill>
                  <a:schemeClr val="tx2"/>
                </a:solidFill>
              </a:rPr>
              <a:t>Нефть</a:t>
            </a:r>
            <a:r>
              <a:rPr lang="en-GB" i="1" dirty="0" smtClean="0">
                <a:solidFill>
                  <a:schemeClr val="tx2"/>
                </a:solidFill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Нефт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500" y="4221088"/>
            <a:ext cx="3054881" cy="22559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0963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сжиженный </a:t>
            </a:r>
            <a:r>
              <a:rPr lang="ru-RU" b="1" i="1" dirty="0" smtClean="0">
                <a:solidFill>
                  <a:srgbClr val="00B050"/>
                </a:solidFill>
              </a:rPr>
              <a:t>газ;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бензины (автомобильный и авиационный),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реактивное топливо,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керосин,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дизельное топливо (солярка),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мазут.</a:t>
            </a:r>
          </a:p>
          <a:p>
            <a:endParaRPr lang="ru-RU" b="1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rgbClr val="C00000"/>
                </a:solidFill>
              </a:rPr>
              <a:t>Первичная переработка нефти - это перегонка, в результате которой нефтепродукты разделяются на составные части (их называют фракциями):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самолет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2636912"/>
            <a:ext cx="1481037" cy="1105251"/>
          </a:xfrm>
          <a:prstGeom prst="rect">
            <a:avLst/>
          </a:prstGeom>
        </p:spPr>
      </p:pic>
      <p:pic>
        <p:nvPicPr>
          <p:cNvPr id="6" name="Рисунок 5" descr="автомоби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293096"/>
            <a:ext cx="1368152" cy="1026114"/>
          </a:xfrm>
          <a:prstGeom prst="rect">
            <a:avLst/>
          </a:prstGeom>
        </p:spPr>
      </p:pic>
      <p:pic>
        <p:nvPicPr>
          <p:cNvPr id="7" name="Рисунок 6" descr="ракет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4365104"/>
            <a:ext cx="1296144" cy="19442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96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парафина,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битума,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жидкого </a:t>
            </a:r>
            <a:r>
              <a:rPr lang="ru-RU" b="1" i="1" dirty="0" smtClean="0">
                <a:solidFill>
                  <a:srgbClr val="7030A0"/>
                </a:solidFill>
              </a:rPr>
              <a:t>котельного топлива</a:t>
            </a:r>
            <a:r>
              <a:rPr lang="ru-RU" b="1" i="1" dirty="0" smtClean="0">
                <a:solidFill>
                  <a:srgbClr val="7030A0"/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масел</a:t>
            </a:r>
            <a:r>
              <a:rPr lang="ru-RU" b="1" i="1" dirty="0" smtClean="0">
                <a:solidFill>
                  <a:srgbClr val="7030A0"/>
                </a:solidFill>
              </a:rPr>
              <a:t>.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accent2">
                    <a:lumMod val="25000"/>
                  </a:schemeClr>
                </a:solidFill>
              </a:rPr>
              <a:t>Первые пять видов нефтепродуктов являются топливом. А мазут перерабатывают для получения:</a:t>
            </a:r>
            <a:endParaRPr lang="ru-RU" dirty="0">
              <a:solidFill>
                <a:schemeClr val="accent2">
                  <a:lumMod val="25000"/>
                </a:schemeClr>
              </a:solidFill>
            </a:endParaRPr>
          </a:p>
        </p:txBody>
      </p:sp>
      <p:pic>
        <p:nvPicPr>
          <p:cNvPr id="4" name="Рисунок 3" descr="шосс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4262350"/>
            <a:ext cx="3623296" cy="2035560"/>
          </a:xfrm>
          <a:prstGeom prst="rect">
            <a:avLst/>
          </a:prstGeom>
        </p:spPr>
      </p:pic>
      <p:pic>
        <p:nvPicPr>
          <p:cNvPr id="5" name="Рисунок 4" descr="котельны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7" y="2564904"/>
            <a:ext cx="3072341" cy="23042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6048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смазочное масло;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электроизоляционное масло;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гидравлическое масло;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пластичную смазку;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смазочно-охлаждающую жидкость;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вазелин.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rgbClr val="002060"/>
                </a:solidFill>
              </a:rPr>
              <a:t>Из нефти выпускают широкий ассортимент смазочных материалов: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масл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1772816"/>
            <a:ext cx="2236088" cy="2448272"/>
          </a:xfrm>
          <a:prstGeom prst="rect">
            <a:avLst/>
          </a:prstGeom>
        </p:spPr>
      </p:pic>
      <p:pic>
        <p:nvPicPr>
          <p:cNvPr id="5" name="Рисунок 4" descr="кре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4941168"/>
            <a:ext cx="2193032" cy="16447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164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 </a:t>
            </a: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синтетические </a:t>
            </a: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каучуки и </a:t>
            </a: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резины;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синтетические ткани;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пластмассы</a:t>
            </a: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полимерные пленки (полиэтилен, полипропилен);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моющие средства;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растворители, краски и лаки;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красители;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удобрения;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ядохимикаты;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воск;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и многое другое</a:t>
            </a:r>
            <a:r>
              <a:rPr lang="ru-RU" b="1" i="1" dirty="0" smtClean="0">
                <a:solidFill>
                  <a:srgbClr val="FFC000"/>
                </a:solidFill>
              </a:rPr>
              <a:t>.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25000"/>
                  </a:schemeClr>
                </a:solidFill>
              </a:rPr>
              <a:t>Вторичная переработка нефти включает в себя изменение структуры ее компонентов - углеводородов. Она дает сырье, из которого получают:</a:t>
            </a:r>
            <a:endParaRPr lang="ru-RU" sz="3200" b="1" dirty="0">
              <a:solidFill>
                <a:schemeClr val="accent6">
                  <a:lumMod val="25000"/>
                </a:schemeClr>
              </a:solidFill>
            </a:endParaRPr>
          </a:p>
        </p:txBody>
      </p:sp>
      <p:pic>
        <p:nvPicPr>
          <p:cNvPr id="4" name="Рисунок 3" descr="рез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2780928"/>
            <a:ext cx="1673466" cy="1512168"/>
          </a:xfrm>
          <a:prstGeom prst="rect">
            <a:avLst/>
          </a:prstGeom>
        </p:spPr>
      </p:pic>
      <p:pic>
        <p:nvPicPr>
          <p:cNvPr id="5" name="Рисунок 4" descr="ткан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5085184"/>
            <a:ext cx="2019300" cy="1428750"/>
          </a:xfrm>
          <a:prstGeom prst="rect">
            <a:avLst/>
          </a:prstGeom>
        </p:spPr>
      </p:pic>
      <p:pic>
        <p:nvPicPr>
          <p:cNvPr id="6" name="Рисунок 5" descr="удобрен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5013176"/>
            <a:ext cx="2143125" cy="1428750"/>
          </a:xfrm>
          <a:prstGeom prst="rect">
            <a:avLst/>
          </a:prstGeom>
        </p:spPr>
      </p:pic>
      <p:pic>
        <p:nvPicPr>
          <p:cNvPr id="8" name="Рисунок 7" descr="краск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2492896"/>
            <a:ext cx="1518507" cy="1074415"/>
          </a:xfrm>
          <a:prstGeom prst="rect">
            <a:avLst/>
          </a:prstGeom>
        </p:spPr>
      </p:pic>
      <p:pic>
        <p:nvPicPr>
          <p:cNvPr id="9" name="Рисунок 8" descr="моющ ср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6056" y="4365104"/>
            <a:ext cx="1476375" cy="14287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rgbClr val="006699"/>
      </a:dk1>
      <a:lt1>
        <a:srgbClr val="FFFE9E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92</TotalTime>
  <Words>195</Words>
  <Application>Microsoft Office PowerPoint</Application>
  <PresentationFormat>Экран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Полезные ископаемые.</vt:lpstr>
      <vt:lpstr>Одно из важнейших – Нефть.</vt:lpstr>
      <vt:lpstr>Первичная переработка нефти - это перегонка, в результате которой нефтепродукты разделяются на составные части (их называют фракциями):</vt:lpstr>
      <vt:lpstr>Первые пять видов нефтепродуктов являются топливом. А мазут перерабатывают для получения:</vt:lpstr>
      <vt:lpstr>Из нефти выпускают широкий ассортимент смазочных материалов:</vt:lpstr>
      <vt:lpstr>Вторичная переработка нефти включает в себя изменение структуры ее компонентов - углеводородов. Она дает сырье, из которого получают: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ископаемые.</dc:title>
  <dc:creator>User</dc:creator>
  <cp:lastModifiedBy>User</cp:lastModifiedBy>
  <cp:revision>10</cp:revision>
  <dcterms:created xsi:type="dcterms:W3CDTF">2013-02-26T15:45:26Z</dcterms:created>
  <dcterms:modified xsi:type="dcterms:W3CDTF">2013-02-26T17:17:47Z</dcterms:modified>
</cp:coreProperties>
</file>