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95" r:id="rId2"/>
    <p:sldId id="299" r:id="rId3"/>
    <p:sldId id="305" r:id="rId4"/>
    <p:sldId id="262" r:id="rId5"/>
    <p:sldId id="280" r:id="rId6"/>
    <p:sldId id="298" r:id="rId7"/>
    <p:sldId id="268" r:id="rId8"/>
    <p:sldId id="269" r:id="rId9"/>
    <p:sldId id="272" r:id="rId10"/>
    <p:sldId id="270" r:id="rId11"/>
    <p:sldId id="274" r:id="rId12"/>
    <p:sldId id="278" r:id="rId13"/>
    <p:sldId id="277" r:id="rId14"/>
    <p:sldId id="294" r:id="rId15"/>
    <p:sldId id="276" r:id="rId16"/>
    <p:sldId id="275" r:id="rId17"/>
    <p:sldId id="287" r:id="rId18"/>
    <p:sldId id="271" r:id="rId19"/>
    <p:sldId id="289" r:id="rId20"/>
    <p:sldId id="279" r:id="rId21"/>
    <p:sldId id="288" r:id="rId22"/>
    <p:sldId id="292" r:id="rId23"/>
    <p:sldId id="291" r:id="rId24"/>
    <p:sldId id="296" r:id="rId25"/>
    <p:sldId id="304" r:id="rId26"/>
    <p:sldId id="310" r:id="rId27"/>
    <p:sldId id="311" r:id="rId28"/>
    <p:sldId id="312" r:id="rId29"/>
    <p:sldId id="315" r:id="rId30"/>
    <p:sldId id="316" r:id="rId31"/>
    <p:sldId id="314" r:id="rId32"/>
    <p:sldId id="313" r:id="rId33"/>
    <p:sldId id="301" r:id="rId34"/>
    <p:sldId id="257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E66EC"/>
    <a:srgbClr val="CC00CC"/>
    <a:srgbClr val="C0168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033" autoAdjust="0"/>
    <p:restoredTop sz="93734" autoAdjust="0"/>
  </p:normalViewPr>
  <p:slideViewPr>
    <p:cSldViewPr>
      <p:cViewPr>
        <p:scale>
          <a:sx n="60" d="100"/>
          <a:sy n="60" d="100"/>
        </p:scale>
        <p:origin x="-74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60F522-5675-46AA-8D8F-AA6A8BFAF471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61B0E-2075-49EC-B37D-0BF6F77F86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61B0E-2075-49EC-B37D-0BF6F77F863D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C00F2-957D-4C4F-B434-7519CDA035A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A7975-E73E-4E43-9F28-EF396F977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C00F2-957D-4C4F-B434-7519CDA035A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A7975-E73E-4E43-9F28-EF396F977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C00F2-957D-4C4F-B434-7519CDA035A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A7975-E73E-4E43-9F28-EF396F977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C00F2-957D-4C4F-B434-7519CDA035A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A7975-E73E-4E43-9F28-EF396F977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C00F2-957D-4C4F-B434-7519CDA035A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A7975-E73E-4E43-9F28-EF396F977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C00F2-957D-4C4F-B434-7519CDA035A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A7975-E73E-4E43-9F28-EF396F977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C00F2-957D-4C4F-B434-7519CDA035A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A7975-E73E-4E43-9F28-EF396F977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C00F2-957D-4C4F-B434-7519CDA035A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A7975-E73E-4E43-9F28-EF396F977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C00F2-957D-4C4F-B434-7519CDA035A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A7975-E73E-4E43-9F28-EF396F977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C00F2-957D-4C4F-B434-7519CDA035A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A7975-E73E-4E43-9F28-EF396F977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C00F2-957D-4C4F-B434-7519CDA035A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A7975-E73E-4E43-9F28-EF396F977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C00F2-957D-4C4F-B434-7519CDA035A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A7975-E73E-4E43-9F28-EF396F977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gif"/><Relationship Id="rId3" Type="http://schemas.openxmlformats.org/officeDocument/2006/relationships/image" Target="../media/image47.png"/><Relationship Id="rId7" Type="http://schemas.openxmlformats.org/officeDocument/2006/relationships/image" Target="../media/image5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6" Type="http://schemas.openxmlformats.org/officeDocument/2006/relationships/image" Target="../media/image45.png"/><Relationship Id="rId5" Type="http://schemas.openxmlformats.org/officeDocument/2006/relationships/slide" Target="slide8.xml"/><Relationship Id="rId4" Type="http://schemas.openxmlformats.org/officeDocument/2006/relationships/image" Target="../media/image4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image" Target="../media/image17.jpeg"/><Relationship Id="rId7" Type="http://schemas.openxmlformats.org/officeDocument/2006/relationships/image" Target="../media/image4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image" Target="../media/image54.jpeg"/><Relationship Id="rId7" Type="http://schemas.openxmlformats.org/officeDocument/2006/relationships/image" Target="../media/image29.png"/><Relationship Id="rId12" Type="http://schemas.openxmlformats.org/officeDocument/2006/relationships/image" Target="../media/image4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11" Type="http://schemas.openxmlformats.org/officeDocument/2006/relationships/image" Target="../media/image41.png"/><Relationship Id="rId5" Type="http://schemas.openxmlformats.org/officeDocument/2006/relationships/image" Target="../media/image30.png"/><Relationship Id="rId10" Type="http://schemas.openxmlformats.org/officeDocument/2006/relationships/slide" Target="slide13.xml"/><Relationship Id="rId4" Type="http://schemas.openxmlformats.org/officeDocument/2006/relationships/image" Target="../media/image39.jpeg"/><Relationship Id="rId9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1.jpeg"/><Relationship Id="rId7" Type="http://schemas.openxmlformats.org/officeDocument/2006/relationships/image" Target="../media/image39.jpeg"/><Relationship Id="rId12" Type="http://schemas.openxmlformats.org/officeDocument/2006/relationships/image" Target="../media/image56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6" Type="http://schemas.openxmlformats.org/officeDocument/2006/relationships/image" Target="../media/image55.png"/><Relationship Id="rId11" Type="http://schemas.openxmlformats.org/officeDocument/2006/relationships/image" Target="../media/image3.gif"/><Relationship Id="rId5" Type="http://schemas.openxmlformats.org/officeDocument/2006/relationships/image" Target="../media/image45.png"/><Relationship Id="rId10" Type="http://schemas.openxmlformats.org/officeDocument/2006/relationships/image" Target="../media/image4.gif"/><Relationship Id="rId4" Type="http://schemas.openxmlformats.org/officeDocument/2006/relationships/image" Target="../media/image47.png"/><Relationship Id="rId9" Type="http://schemas.openxmlformats.org/officeDocument/2006/relationships/slide" Target="slide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31.jpeg"/><Relationship Id="rId7" Type="http://schemas.openxmlformats.org/officeDocument/2006/relationships/slide" Target="slide1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10" Type="http://schemas.openxmlformats.org/officeDocument/2006/relationships/image" Target="../media/image4.gif"/><Relationship Id="rId4" Type="http://schemas.openxmlformats.org/officeDocument/2006/relationships/image" Target="../media/image41.png"/><Relationship Id="rId9" Type="http://schemas.openxmlformats.org/officeDocument/2006/relationships/image" Target="../media/image5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13" Type="http://schemas.openxmlformats.org/officeDocument/2006/relationships/image" Target="../media/image61.gif"/><Relationship Id="rId3" Type="http://schemas.openxmlformats.org/officeDocument/2006/relationships/image" Target="../media/image31.jpeg"/><Relationship Id="rId7" Type="http://schemas.openxmlformats.org/officeDocument/2006/relationships/image" Target="../media/image60.png"/><Relationship Id="rId12" Type="http://schemas.openxmlformats.org/officeDocument/2006/relationships/image" Target="../media/image4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6" Type="http://schemas.openxmlformats.org/officeDocument/2006/relationships/image" Target="../media/image47.png"/><Relationship Id="rId11" Type="http://schemas.openxmlformats.org/officeDocument/2006/relationships/image" Target="../media/image45.png"/><Relationship Id="rId5" Type="http://schemas.openxmlformats.org/officeDocument/2006/relationships/image" Target="../media/image52.png"/><Relationship Id="rId10" Type="http://schemas.openxmlformats.org/officeDocument/2006/relationships/slide" Target="slide16.xml"/><Relationship Id="rId4" Type="http://schemas.openxmlformats.org/officeDocument/2006/relationships/image" Target="../media/image59.gif"/><Relationship Id="rId9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13" Type="http://schemas.openxmlformats.org/officeDocument/2006/relationships/image" Target="../media/image42.png"/><Relationship Id="rId3" Type="http://schemas.openxmlformats.org/officeDocument/2006/relationships/image" Target="../media/image39.jpeg"/><Relationship Id="rId7" Type="http://schemas.openxmlformats.org/officeDocument/2006/relationships/image" Target="../media/image29.png"/><Relationship Id="rId12" Type="http://schemas.openxmlformats.org/officeDocument/2006/relationships/image" Target="../media/image41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17.xml"/><Relationship Id="rId5" Type="http://schemas.openxmlformats.org/officeDocument/2006/relationships/image" Target="../media/image30.png"/><Relationship Id="rId10" Type="http://schemas.openxmlformats.org/officeDocument/2006/relationships/image" Target="../media/image40.png"/><Relationship Id="rId4" Type="http://schemas.openxmlformats.org/officeDocument/2006/relationships/slide" Target="slide12.xml"/><Relationship Id="rId9" Type="http://schemas.openxmlformats.org/officeDocument/2006/relationships/slide" Target="slide13.xml"/><Relationship Id="rId14" Type="http://schemas.openxmlformats.org/officeDocument/2006/relationships/image" Target="../media/image6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3.jpeg"/><Relationship Id="rId7" Type="http://schemas.openxmlformats.org/officeDocument/2006/relationships/image" Target="../media/image4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45.png"/><Relationship Id="rId5" Type="http://schemas.openxmlformats.org/officeDocument/2006/relationships/slide" Target="slide16.xml"/><Relationship Id="rId4" Type="http://schemas.openxmlformats.org/officeDocument/2006/relationships/image" Target="../media/image44.png"/><Relationship Id="rId9" Type="http://schemas.openxmlformats.org/officeDocument/2006/relationships/image" Target="../media/image48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gif"/><Relationship Id="rId3" Type="http://schemas.openxmlformats.org/officeDocument/2006/relationships/image" Target="../media/image47.png"/><Relationship Id="rId7" Type="http://schemas.openxmlformats.org/officeDocument/2006/relationships/image" Target="../media/image5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6" Type="http://schemas.openxmlformats.org/officeDocument/2006/relationships/image" Target="../media/image45.png"/><Relationship Id="rId5" Type="http://schemas.openxmlformats.org/officeDocument/2006/relationships/slide" Target="slide16.xml"/><Relationship Id="rId4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13" Type="http://schemas.openxmlformats.org/officeDocument/2006/relationships/image" Target="../media/image2.gif"/><Relationship Id="rId3" Type="http://schemas.openxmlformats.org/officeDocument/2006/relationships/image" Target="../media/image31.jpeg"/><Relationship Id="rId7" Type="http://schemas.openxmlformats.org/officeDocument/2006/relationships/image" Target="../media/image60.png"/><Relationship Id="rId12" Type="http://schemas.openxmlformats.org/officeDocument/2006/relationships/image" Target="../media/image4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6" Type="http://schemas.openxmlformats.org/officeDocument/2006/relationships/image" Target="../media/image47.png"/><Relationship Id="rId11" Type="http://schemas.openxmlformats.org/officeDocument/2006/relationships/image" Target="../media/image45.png"/><Relationship Id="rId5" Type="http://schemas.openxmlformats.org/officeDocument/2006/relationships/image" Target="../media/image52.png"/><Relationship Id="rId10" Type="http://schemas.openxmlformats.org/officeDocument/2006/relationships/slide" Target="slide20.xml"/><Relationship Id="rId4" Type="http://schemas.openxmlformats.org/officeDocument/2006/relationships/image" Target="../media/image59.gif"/><Relationship Id="rId9" Type="http://schemas.openxmlformats.org/officeDocument/2006/relationships/image" Target="../media/image41.png"/><Relationship Id="rId14" Type="http://schemas.openxmlformats.org/officeDocument/2006/relationships/image" Target="../media/image6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40.png"/><Relationship Id="rId3" Type="http://schemas.openxmlformats.org/officeDocument/2006/relationships/image" Target="../media/image31.jpeg"/><Relationship Id="rId7" Type="http://schemas.openxmlformats.org/officeDocument/2006/relationships/image" Target="../media/image39.jpeg"/><Relationship Id="rId12" Type="http://schemas.openxmlformats.org/officeDocument/2006/relationships/slide" Target="slide12.xml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2.png"/><Relationship Id="rId1" Type="http://schemas.openxmlformats.org/officeDocument/2006/relationships/audio" Target="../media/audio1.wav"/><Relationship Id="rId6" Type="http://schemas.openxmlformats.org/officeDocument/2006/relationships/image" Target="../media/image64.jpeg"/><Relationship Id="rId11" Type="http://schemas.openxmlformats.org/officeDocument/2006/relationships/slide" Target="slide22.xml"/><Relationship Id="rId5" Type="http://schemas.openxmlformats.org/officeDocument/2006/relationships/image" Target="../media/image37.png"/><Relationship Id="rId15" Type="http://schemas.openxmlformats.org/officeDocument/2006/relationships/image" Target="../media/image41.png"/><Relationship Id="rId10" Type="http://schemas.openxmlformats.org/officeDocument/2006/relationships/image" Target="../media/image29.png"/><Relationship Id="rId4" Type="http://schemas.openxmlformats.org/officeDocument/2006/relationships/slide" Target="slide5.xml"/><Relationship Id="rId9" Type="http://schemas.openxmlformats.org/officeDocument/2006/relationships/slide" Target="slide23.xml"/><Relationship Id="rId1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gif"/><Relationship Id="rId3" Type="http://schemas.openxmlformats.org/officeDocument/2006/relationships/image" Target="../media/image47.png"/><Relationship Id="rId7" Type="http://schemas.openxmlformats.org/officeDocument/2006/relationships/image" Target="../media/image5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6" Type="http://schemas.openxmlformats.org/officeDocument/2006/relationships/image" Target="../media/image45.png"/><Relationship Id="rId5" Type="http://schemas.openxmlformats.org/officeDocument/2006/relationships/slide" Target="slide20.xml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3.jpeg"/><Relationship Id="rId7" Type="http://schemas.openxmlformats.org/officeDocument/2006/relationships/image" Target="../media/image4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45.png"/><Relationship Id="rId5" Type="http://schemas.openxmlformats.org/officeDocument/2006/relationships/slide" Target="slide20.xml"/><Relationship Id="rId4" Type="http://schemas.openxmlformats.org/officeDocument/2006/relationships/image" Target="../media/image44.png"/><Relationship Id="rId9" Type="http://schemas.openxmlformats.org/officeDocument/2006/relationships/image" Target="../media/image48.gi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gif"/><Relationship Id="rId3" Type="http://schemas.openxmlformats.org/officeDocument/2006/relationships/image" Target="../media/image17.jpeg"/><Relationship Id="rId7" Type="http://schemas.openxmlformats.org/officeDocument/2006/relationships/image" Target="../media/image4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slide" Target="slide26.xml"/><Relationship Id="rId9" Type="http://schemas.openxmlformats.org/officeDocument/2006/relationships/image" Target="../media/image67.gi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13" Type="http://schemas.openxmlformats.org/officeDocument/2006/relationships/image" Target="../media/image61.gif"/><Relationship Id="rId3" Type="http://schemas.openxmlformats.org/officeDocument/2006/relationships/image" Target="../media/image31.jpeg"/><Relationship Id="rId7" Type="http://schemas.openxmlformats.org/officeDocument/2006/relationships/image" Target="../media/image60.png"/><Relationship Id="rId12" Type="http://schemas.openxmlformats.org/officeDocument/2006/relationships/image" Target="../media/image69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6" Type="http://schemas.openxmlformats.org/officeDocument/2006/relationships/image" Target="../media/image47.png"/><Relationship Id="rId11" Type="http://schemas.openxmlformats.org/officeDocument/2006/relationships/image" Target="../media/image45.png"/><Relationship Id="rId5" Type="http://schemas.openxmlformats.org/officeDocument/2006/relationships/image" Target="../media/image52.png"/><Relationship Id="rId10" Type="http://schemas.openxmlformats.org/officeDocument/2006/relationships/slide" Target="slide7.xml"/><Relationship Id="rId4" Type="http://schemas.openxmlformats.org/officeDocument/2006/relationships/image" Target="../media/image68.jpeg"/><Relationship Id="rId9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31.jpeg"/><Relationship Id="rId7" Type="http://schemas.openxmlformats.org/officeDocument/2006/relationships/slide" Target="slide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10" Type="http://schemas.openxmlformats.org/officeDocument/2006/relationships/image" Target="../media/image4.gif"/><Relationship Id="rId4" Type="http://schemas.openxmlformats.org/officeDocument/2006/relationships/image" Target="../media/image41.png"/><Relationship Id="rId9" Type="http://schemas.openxmlformats.org/officeDocument/2006/relationships/image" Target="../media/image5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gif"/><Relationship Id="rId2" Type="http://schemas.openxmlformats.org/officeDocument/2006/relationships/image" Target="../media/image7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gif"/><Relationship Id="rId5" Type="http://schemas.openxmlformats.org/officeDocument/2006/relationships/image" Target="../media/image76.gif"/><Relationship Id="rId4" Type="http://schemas.openxmlformats.org/officeDocument/2006/relationships/image" Target="../media/image75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11.gif"/><Relationship Id="rId7" Type="http://schemas.openxmlformats.org/officeDocument/2006/relationships/image" Target="../media/image15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3.wmf"/><Relationship Id="rId4" Type="http://schemas.openxmlformats.org/officeDocument/2006/relationships/image" Target="../media/image12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gi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gi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image" Target="../media/image18.jpeg"/><Relationship Id="rId7" Type="http://schemas.openxmlformats.org/officeDocument/2006/relationships/image" Target="../media/image22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slide" Target="slide24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slide" Target="slide25.xml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slide" Target="slide9.xml"/><Relationship Id="rId3" Type="http://schemas.openxmlformats.org/officeDocument/2006/relationships/image" Target="../media/image31.jpeg"/><Relationship Id="rId7" Type="http://schemas.openxmlformats.org/officeDocument/2006/relationships/image" Target="../media/image39.jpeg"/><Relationship Id="rId12" Type="http://schemas.openxmlformats.org/officeDocument/2006/relationships/image" Target="../media/image4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38.jpeg"/><Relationship Id="rId11" Type="http://schemas.openxmlformats.org/officeDocument/2006/relationships/slide" Target="slide11.xml"/><Relationship Id="rId5" Type="http://schemas.openxmlformats.org/officeDocument/2006/relationships/image" Target="../media/image37.png"/><Relationship Id="rId15" Type="http://schemas.openxmlformats.org/officeDocument/2006/relationships/image" Target="../media/image42.png"/><Relationship Id="rId10" Type="http://schemas.openxmlformats.org/officeDocument/2006/relationships/image" Target="../media/image29.png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3.jpeg"/><Relationship Id="rId7" Type="http://schemas.openxmlformats.org/officeDocument/2006/relationships/image" Target="../media/image4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45.png"/><Relationship Id="rId5" Type="http://schemas.openxmlformats.org/officeDocument/2006/relationships/slide" Target="slide8.xml"/><Relationship Id="rId4" Type="http://schemas.openxmlformats.org/officeDocument/2006/relationships/image" Target="../media/image44.png"/><Relationship Id="rId9" Type="http://schemas.openxmlformats.org/officeDocument/2006/relationships/image" Target="../media/image4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6"/>
          <p:cNvSpPr>
            <a:spLocks noChangeArrowheads="1" noChangeShapeType="1" noTextEdit="1"/>
          </p:cNvSpPr>
          <p:nvPr/>
        </p:nvSpPr>
        <p:spPr bwMode="auto">
          <a:xfrm>
            <a:off x="285720" y="1071546"/>
            <a:ext cx="7715272" cy="3000396"/>
          </a:xfrm>
          <a:prstGeom prst="rect">
            <a:avLst/>
          </a:prstGeom>
          <a:effectLst>
            <a:outerShdw blurRad="50800" dist="50800" dir="5400000" sx="200000" sy="200000" algn="ctr" rotWithShape="0">
              <a:schemeClr val="tx1">
                <a:alpha val="43000"/>
              </a:schemeClr>
            </a:outerShdw>
          </a:effectLst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/>
            <a:r>
              <a:rPr lang="ru-RU" sz="698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Impact"/>
              </a:rPr>
              <a:t>ПРОЩАНИЕ  С БУКВАРЁМ</a:t>
            </a:r>
            <a:endParaRPr lang="ru-RU" sz="698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latin typeface="Impact"/>
            </a:endParaRPr>
          </a:p>
        </p:txBody>
      </p:sp>
      <p:pic>
        <p:nvPicPr>
          <p:cNvPr id="8" name="Picture 21" descr="C:\Documents and Settings\Администратор\Мои документы\анимашки\Анимашки 2\Колокольчик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1785950" cy="2035237"/>
          </a:xfrm>
          <a:prstGeom prst="rect">
            <a:avLst/>
          </a:prstGeom>
          <a:noFill/>
        </p:spPr>
      </p:pic>
      <p:pic>
        <p:nvPicPr>
          <p:cNvPr id="11" name="Picture 9" descr="F:\анимашки\Анимашки 2\Новая папка\rose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923263">
            <a:off x="7530696" y="5097275"/>
            <a:ext cx="670865" cy="1333500"/>
          </a:xfrm>
          <a:prstGeom prst="rect">
            <a:avLst/>
          </a:prstGeom>
          <a:noFill/>
        </p:spPr>
      </p:pic>
      <p:pic>
        <p:nvPicPr>
          <p:cNvPr id="12" name="Picture 8" descr="F:\анимашки\Анимашки 2\Новая папка\rose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3357562"/>
            <a:ext cx="1071570" cy="2247907"/>
          </a:xfrm>
          <a:prstGeom prst="rect">
            <a:avLst/>
          </a:prstGeom>
          <a:noFill/>
        </p:spPr>
      </p:pic>
      <p:pic>
        <p:nvPicPr>
          <p:cNvPr id="9" name="Picture 8" descr="F:\анимашки\Анимашки 2\Новая папка\rose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42082">
            <a:off x="7162170" y="3969831"/>
            <a:ext cx="1071570" cy="2247907"/>
          </a:xfrm>
          <a:prstGeom prst="rect">
            <a:avLst/>
          </a:prstGeom>
          <a:noFill/>
        </p:spPr>
      </p:pic>
      <p:pic>
        <p:nvPicPr>
          <p:cNvPr id="13" name="Picture 9" descr="F:\анимашки\Анимашки 2\Новая папка\rose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920440" flipH="1">
            <a:off x="5727293" y="4970639"/>
            <a:ext cx="849328" cy="1333500"/>
          </a:xfrm>
          <a:prstGeom prst="rect">
            <a:avLst/>
          </a:prstGeom>
          <a:noFill/>
        </p:spPr>
      </p:pic>
      <p:pic>
        <p:nvPicPr>
          <p:cNvPr id="14" name="Picture 9" descr="F:\анимашки\Анимашки 2\Новая папка\rose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120719">
            <a:off x="7768262" y="4572878"/>
            <a:ext cx="670865" cy="1333500"/>
          </a:xfrm>
          <a:prstGeom prst="rect">
            <a:avLst/>
          </a:prstGeom>
          <a:noFill/>
        </p:spPr>
      </p:pic>
      <p:pic>
        <p:nvPicPr>
          <p:cNvPr id="15" name="Picture 22" descr="C:\Documents and Settings\Администратор\Мои документы\анимашки\Анимашки 2\Новая папка\butterfly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571876"/>
            <a:ext cx="1314450" cy="895350"/>
          </a:xfrm>
          <a:prstGeom prst="rect">
            <a:avLst/>
          </a:prstGeom>
          <a:noFill/>
        </p:spPr>
      </p:pic>
      <p:pic>
        <p:nvPicPr>
          <p:cNvPr id="16" name="Picture 22" descr="C:\Documents and Settings\Администратор\Мои документы\анимашки\Анимашки 2\Новая папка\butterfly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714356"/>
            <a:ext cx="1314450" cy="895350"/>
          </a:xfrm>
          <a:prstGeom prst="rect">
            <a:avLst/>
          </a:prstGeom>
          <a:noFill/>
        </p:spPr>
      </p:pic>
      <p:pic>
        <p:nvPicPr>
          <p:cNvPr id="17" name="Picture 9" descr="F:\анимашки\Анимашки 2\Новая папка\rose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827271" flipH="1">
            <a:off x="5796434" y="4496469"/>
            <a:ext cx="865452" cy="1197662"/>
          </a:xfrm>
          <a:prstGeom prst="rect">
            <a:avLst/>
          </a:prstGeom>
          <a:noFill/>
        </p:spPr>
      </p:pic>
      <p:pic>
        <p:nvPicPr>
          <p:cNvPr id="10" name="Picture 8" descr="F:\анимашки\Анимашки 2\Новая папка\rose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596760">
            <a:off x="5887905" y="3895544"/>
            <a:ext cx="1071570" cy="2247907"/>
          </a:xfrm>
          <a:prstGeom prst="rect">
            <a:avLst/>
          </a:prstGeom>
          <a:noFill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screen">
            <a:lum bright="-10000"/>
          </a:blip>
          <a:srcRect/>
          <a:stretch>
            <a:fillRect/>
          </a:stretch>
        </p:blipFill>
        <p:spPr bwMode="auto">
          <a:xfrm rot="20658609">
            <a:off x="1603459" y="4075762"/>
            <a:ext cx="1361608" cy="2008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7" cstate="screen">
            <a:lum bright="-10000"/>
          </a:blip>
          <a:srcRect/>
          <a:stretch>
            <a:fillRect/>
          </a:stretch>
        </p:blipFill>
        <p:spPr bwMode="auto">
          <a:xfrm rot="973459">
            <a:off x="3046280" y="4044485"/>
            <a:ext cx="139121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0" name="Picture 1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эй... спасите, помогите... ой-о-ой-ой.wav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pic>
        <p:nvPicPr>
          <p:cNvPr id="7177" name="Picture 9" descr="film_2279_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93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 descr="9b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8350" y="6102350"/>
            <a:ext cx="755650" cy="755650"/>
          </a:xfrm>
          <a:prstGeom prst="rect">
            <a:avLst/>
          </a:prstGeom>
          <a:noFill/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929190" y="571480"/>
            <a:ext cx="3467100" cy="3624263"/>
            <a:chOff x="3379" y="300"/>
            <a:chExt cx="2184" cy="2283"/>
          </a:xfrm>
        </p:grpSpPr>
        <p:pic>
          <p:nvPicPr>
            <p:cNvPr id="7174" name="Picture 6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3379" y="300"/>
              <a:ext cx="2184" cy="2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175" name="WordArt 7"/>
            <p:cNvSpPr>
              <a:spLocks noChangeArrowheads="1" noChangeShapeType="1" noTextEdit="1"/>
            </p:cNvSpPr>
            <p:nvPr/>
          </p:nvSpPr>
          <p:spPr bwMode="auto">
            <a:xfrm>
              <a:off x="3560" y="890"/>
              <a:ext cx="1543" cy="4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200" b="1" kern="10" dirty="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  <a:effectLst>
                    <a:outerShdw dist="35921" dir="2700000" sy="50000" kx="2115830" algn="bl" rotWithShape="0">
                      <a:srgbClr val="C0C0C0">
                        <a:alpha val="80000"/>
                      </a:srgbClr>
                    </a:outerShdw>
                  </a:effectLst>
                  <a:latin typeface="Arial"/>
                  <a:cs typeface="Arial"/>
                </a:rPr>
                <a:t>Ой - </a:t>
              </a:r>
              <a:r>
                <a:rPr lang="ru-RU" sz="3200" b="1" kern="10" dirty="0" err="1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  <a:effectLst>
                    <a:outerShdw dist="35921" dir="2700000" sy="50000" kx="2115830" algn="bl" rotWithShape="0">
                      <a:srgbClr val="C0C0C0">
                        <a:alpha val="80000"/>
                      </a:srgbClr>
                    </a:outerShdw>
                  </a:effectLst>
                  <a:latin typeface="Arial"/>
                  <a:cs typeface="Arial"/>
                </a:rPr>
                <a:t>ой</a:t>
              </a:r>
              <a:r>
                <a:rPr lang="ru-RU" sz="3200" b="1" kern="10" dirty="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  <a:effectLst>
                    <a:outerShdw dist="35921" dir="2700000" sy="50000" kx="2115830" algn="bl" rotWithShape="0">
                      <a:srgbClr val="C0C0C0">
                        <a:alpha val="80000"/>
                      </a:srgbClr>
                    </a:outerShdw>
                  </a:effectLst>
                  <a:latin typeface="Arial"/>
                  <a:cs typeface="Arial"/>
                </a:rPr>
                <a:t> -ой!</a:t>
              </a:r>
            </a:p>
          </p:txBody>
        </p:sp>
      </p:grpSp>
      <p:pic>
        <p:nvPicPr>
          <p:cNvPr id="10" name="Picture 19" descr="C:\Documents and Settings\Администратор\Мои документы\анимашки\Анимашки 2\Костер2.gif"/>
          <p:cNvPicPr>
            <a:picLocks noChangeAspect="1" noChangeArrowheads="1" noCrop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3786190"/>
            <a:ext cx="1219200" cy="2286016"/>
          </a:xfrm>
          <a:prstGeom prst="rect">
            <a:avLst/>
          </a:prstGeom>
          <a:noFill/>
        </p:spPr>
      </p:pic>
      <p:grpSp>
        <p:nvGrpSpPr>
          <p:cNvPr id="11" name="Group 247"/>
          <p:cNvGrpSpPr>
            <a:grpSpLocks noGrp="1"/>
          </p:cNvGrpSpPr>
          <p:nvPr>
            <p:ph type="title"/>
          </p:nvPr>
        </p:nvGrpSpPr>
        <p:grpSpPr bwMode="auto">
          <a:xfrm>
            <a:off x="457200" y="274638"/>
            <a:ext cx="2328850" cy="1143000"/>
            <a:chOff x="0" y="0"/>
            <a:chExt cx="1555" cy="988"/>
          </a:xfrm>
        </p:grpSpPr>
        <p:sp>
          <p:nvSpPr>
            <p:cNvPr id="12" name="Cloud"/>
            <p:cNvSpPr>
              <a:spLocks noChangeAspect="1" noEditPoints="1" noChangeArrowheads="1"/>
            </p:cNvSpPr>
            <p:nvPr/>
          </p:nvSpPr>
          <p:spPr bwMode="auto">
            <a:xfrm>
              <a:off x="0" y="0"/>
              <a:ext cx="1474" cy="98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>
                <a:alpha val="77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Text Box 249"/>
            <p:cNvSpPr txBox="1">
              <a:spLocks noChangeArrowheads="1"/>
            </p:cNvSpPr>
            <p:nvPr/>
          </p:nvSpPr>
          <p:spPr bwMode="auto">
            <a:xfrm>
              <a:off x="8" y="222"/>
              <a:ext cx="1547" cy="2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endParaRPr lang="ru-RU" dirty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32" fill="hold"/>
                                        <p:tgtEl>
                                          <p:spTgt spid="71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8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Винн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3709" y="0"/>
            <a:ext cx="9217709" cy="6858000"/>
          </a:xfrm>
          <a:prstGeom prst="rect">
            <a:avLst/>
          </a:prstGeom>
          <a:noFill/>
        </p:spPr>
      </p:pic>
      <p:pic>
        <p:nvPicPr>
          <p:cNvPr id="13316" name="Picture 4" descr="11c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72462" y="6102350"/>
            <a:ext cx="755650" cy="755650"/>
          </a:xfrm>
          <a:prstGeom prst="rect">
            <a:avLst/>
          </a:prstGeom>
          <a:noFill/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 rot="19573662">
            <a:off x="827261" y="1777967"/>
            <a:ext cx="3276600" cy="2430463"/>
            <a:chOff x="2670" y="65"/>
            <a:chExt cx="2064" cy="1531"/>
          </a:xfrm>
        </p:grpSpPr>
        <p:pic>
          <p:nvPicPr>
            <p:cNvPr id="13318" name="Picture 6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2670" y="65"/>
              <a:ext cx="2064" cy="1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319" name="WordArt 7"/>
            <p:cNvSpPr>
              <a:spLocks noChangeArrowheads="1" noChangeShapeType="1" noTextEdit="1"/>
            </p:cNvSpPr>
            <p:nvPr/>
          </p:nvSpPr>
          <p:spPr bwMode="auto">
            <a:xfrm>
              <a:off x="3164" y="541"/>
              <a:ext cx="1230" cy="6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200" kern="10" dirty="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Это</a:t>
              </a:r>
            </a:p>
            <a:p>
              <a:pPr algn="ctr"/>
              <a:r>
                <a:rPr lang="ru-RU" sz="3200" kern="10" dirty="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 подойдёт!</a:t>
              </a:r>
            </a:p>
          </p:txBody>
        </p:sp>
      </p:grpSp>
      <p:pic>
        <p:nvPicPr>
          <p:cNvPr id="13320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Это подойдет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pic>
        <p:nvPicPr>
          <p:cNvPr id="9" name="Picture 13" descr="z44rt1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16" y="2714620"/>
            <a:ext cx="1371600" cy="271780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5" fill="hold"/>
                                        <p:tgtEl>
                                          <p:spTgt spid="133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2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20713"/>
            <a:ext cx="7123113" cy="1095375"/>
          </a:xfrm>
        </p:spPr>
        <p:txBody>
          <a:bodyPr>
            <a:normAutofit fontScale="90000"/>
          </a:bodyPr>
          <a:lstStyle/>
          <a:p>
            <a:r>
              <a:rPr lang="ru-RU" sz="4000"/>
              <a:t> </a:t>
            </a:r>
            <a:r>
              <a:rPr lang="ru-RU" sz="3600"/>
              <a:t>Найди лишнее понятие и объясни свой выбор.</a:t>
            </a:r>
          </a:p>
        </p:txBody>
      </p:sp>
      <p:pic>
        <p:nvPicPr>
          <p:cNvPr id="25603" name="Picture 3" descr="ооооо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1500" y="4122738"/>
            <a:ext cx="2228850" cy="2735262"/>
          </a:xfrm>
          <a:prstGeom prst="rect">
            <a:avLst/>
          </a:prstGeom>
          <a:noFill/>
        </p:spPr>
      </p:pic>
      <p:pic>
        <p:nvPicPr>
          <p:cNvPr id="25604" name="Picture 4" descr="Копия vinni_puh_i_den_zabot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6013" y="4076700"/>
            <a:ext cx="1695450" cy="2781300"/>
          </a:xfrm>
          <a:prstGeom prst="rect">
            <a:avLst/>
          </a:prstGeom>
          <a:noFill/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203575" y="3860800"/>
            <a:ext cx="2366963" cy="1439863"/>
            <a:chOff x="3696" y="2614"/>
            <a:chExt cx="1491" cy="907"/>
          </a:xfrm>
        </p:grpSpPr>
        <p:pic>
          <p:nvPicPr>
            <p:cNvPr id="25606" name="Picture 6" descr="Копия знаки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696" y="2614"/>
              <a:ext cx="1491" cy="907"/>
            </a:xfrm>
            <a:prstGeom prst="rect">
              <a:avLst/>
            </a:prstGeom>
            <a:noFill/>
          </p:spPr>
        </p:pic>
        <p:sp>
          <p:nvSpPr>
            <p:cNvPr id="25607" name="Text Box 7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787" y="2659"/>
              <a:ext cx="1315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endParaRPr lang="ru-RU" sz="2000" b="1" dirty="0">
                <a:solidFill>
                  <a:srgbClr val="FFFFFF"/>
                </a:solidFill>
                <a:latin typeface="Arial" charset="0"/>
              </a:endParaRPr>
            </a:p>
            <a:p>
              <a:pPr algn="ctr"/>
              <a:r>
                <a:rPr lang="ru-RU" sz="2800" b="1" dirty="0">
                  <a:solidFill>
                    <a:srgbClr val="FFFFFF"/>
                  </a:solidFill>
                  <a:latin typeface="Arial" charset="0"/>
                </a:rPr>
                <a:t>  </a:t>
              </a:r>
              <a:r>
                <a:rPr lang="en-US" sz="2800" b="1" dirty="0">
                  <a:solidFill>
                    <a:srgbClr val="FFFFFF"/>
                  </a:solidFill>
                  <a:latin typeface="Arial" charset="0"/>
                </a:rPr>
                <a:t>[</a:t>
              </a:r>
              <a:r>
                <a:rPr lang="ru-RU" sz="2800" b="1" dirty="0" err="1">
                  <a:solidFill>
                    <a:srgbClr val="FFFFFF"/>
                  </a:solidFill>
                  <a:latin typeface="Arial" charset="0"/>
                </a:rPr>
                <a:t>д</a:t>
              </a:r>
              <a:r>
                <a:rPr lang="en-US" sz="2800" b="1" dirty="0">
                  <a:solidFill>
                    <a:srgbClr val="FFFFFF"/>
                  </a:solidFill>
                  <a:latin typeface="Arial" charset="0"/>
                </a:rPr>
                <a:t>]</a:t>
              </a:r>
              <a:endParaRPr lang="ru-RU" sz="2800" b="1" dirty="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5076825" y="2492375"/>
            <a:ext cx="2447925" cy="1425575"/>
            <a:chOff x="1837" y="2614"/>
            <a:chExt cx="1542" cy="898"/>
          </a:xfrm>
        </p:grpSpPr>
        <p:pic>
          <p:nvPicPr>
            <p:cNvPr id="25609" name="Picture 9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1837" y="2614"/>
              <a:ext cx="1542" cy="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5610" name="Text Box 10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018" y="2704"/>
              <a:ext cx="1270" cy="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endParaRPr lang="ru-RU" sz="2400" b="1">
                <a:solidFill>
                  <a:srgbClr val="FFFFFF"/>
                </a:solidFill>
                <a:latin typeface="Arial" charset="0"/>
              </a:endParaRPr>
            </a:p>
            <a:p>
              <a:pPr algn="ctr"/>
              <a:r>
                <a:rPr lang="en-US" sz="2800" b="1">
                  <a:solidFill>
                    <a:srgbClr val="FFFFFF"/>
                  </a:solidFill>
                  <a:latin typeface="Arial" charset="0"/>
                </a:rPr>
                <a:t>[</a:t>
              </a:r>
              <a:r>
                <a:rPr lang="ru-RU" sz="2800" b="1">
                  <a:solidFill>
                    <a:srgbClr val="FFFFFF"/>
                  </a:solidFill>
                  <a:latin typeface="Arial" charset="0"/>
                </a:rPr>
                <a:t>у</a:t>
              </a:r>
              <a:r>
                <a:rPr lang="en-US" sz="2800" b="1">
                  <a:solidFill>
                    <a:srgbClr val="FFFFFF"/>
                  </a:solidFill>
                  <a:latin typeface="Arial" charset="0"/>
                </a:rPr>
                <a:t>]</a:t>
              </a:r>
              <a:endParaRPr lang="ru-RU" sz="2800" b="1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116013" y="2492375"/>
            <a:ext cx="2378075" cy="1439863"/>
            <a:chOff x="158" y="2614"/>
            <a:chExt cx="1498" cy="907"/>
          </a:xfrm>
        </p:grpSpPr>
        <p:pic>
          <p:nvPicPr>
            <p:cNvPr id="25612" name="Picture 12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158" y="2614"/>
              <a:ext cx="1498" cy="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5613" name="Text Box 13">
              <a:hlinkClick r:id="rId10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65" y="2709"/>
              <a:ext cx="1270" cy="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endParaRPr lang="ru-RU" sz="2400" b="1">
                <a:solidFill>
                  <a:srgbClr val="FFFFFF"/>
                </a:solidFill>
                <a:latin typeface="Arial" charset="0"/>
              </a:endParaRPr>
            </a:p>
            <a:p>
              <a:pPr algn="ctr"/>
              <a:r>
                <a:rPr lang="en-US" sz="2800" b="1">
                  <a:solidFill>
                    <a:srgbClr val="FFFFFF"/>
                  </a:solidFill>
                  <a:latin typeface="Arial" charset="0"/>
                  <a:cs typeface="Arial" charset="0"/>
                </a:rPr>
                <a:t>[</a:t>
              </a:r>
              <a:r>
                <a:rPr lang="ru-RU" sz="2800" b="1">
                  <a:solidFill>
                    <a:srgbClr val="FFFFFF"/>
                  </a:solidFill>
                  <a:latin typeface="Arial" charset="0"/>
                  <a:cs typeface="Arial" charset="0"/>
                </a:rPr>
                <a:t>о</a:t>
              </a:r>
              <a:r>
                <a:rPr lang="en-US" sz="2800" b="1">
                  <a:solidFill>
                    <a:srgbClr val="FFFFFF"/>
                  </a:solidFill>
                  <a:latin typeface="Arial" charset="0"/>
                  <a:cs typeface="Arial" charset="0"/>
                </a:rPr>
                <a:t>]</a:t>
              </a:r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0" y="5965825"/>
            <a:ext cx="6048375" cy="892175"/>
            <a:chOff x="0" y="3758"/>
            <a:chExt cx="3810" cy="562"/>
          </a:xfrm>
        </p:grpSpPr>
        <p:pic>
          <p:nvPicPr>
            <p:cNvPr id="25615" name="Picture 15" descr="трава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746" y="3758"/>
              <a:ext cx="2064" cy="562"/>
            </a:xfrm>
            <a:prstGeom prst="rect">
              <a:avLst/>
            </a:prstGeom>
            <a:noFill/>
          </p:spPr>
        </p:pic>
        <p:pic>
          <p:nvPicPr>
            <p:cNvPr id="25616" name="Picture 16" descr="трава"/>
            <p:cNvPicPr>
              <a:picLocks noChangeAspect="1" noChangeArrowheads="1"/>
            </p:cNvPicPr>
            <p:nvPr/>
          </p:nvPicPr>
          <p:blipFill>
            <a:blip r:embed="rId12" cstate="screen"/>
            <a:srcRect/>
            <a:stretch>
              <a:fillRect/>
            </a:stretch>
          </p:blipFill>
          <p:spPr bwMode="auto">
            <a:xfrm>
              <a:off x="0" y="3838"/>
              <a:ext cx="1769" cy="482"/>
            </a:xfrm>
            <a:prstGeom prst="rect">
              <a:avLst/>
            </a:prstGeom>
            <a:noFill/>
          </p:spPr>
        </p:pic>
      </p:grpSp>
      <p:pic>
        <p:nvPicPr>
          <p:cNvPr id="25617" name="Picture 17" descr="трава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867400" y="5965825"/>
            <a:ext cx="3276600" cy="89217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Не может быть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pic>
        <p:nvPicPr>
          <p:cNvPr id="31747" name="Picture 3">
            <a:hlinkClick r:id="" action="ppaction://media"/>
          </p:cNvPr>
          <p:cNvPicPr>
            <a:picLocks noGrp="1" noRot="1" noChangeAspect="1" noChangeArrowheads="1"/>
          </p:cNvPicPr>
          <p:nvPr>
            <p:ph idx="4294967295"/>
            <a:wavAudioFile r:embed="rId1" name="Не может быть.wav"/>
          </p:nvPr>
        </p:nvPicPr>
        <p:blipFill>
          <a:blip r:embed="rId4"/>
          <a:srcRect/>
          <a:stretch>
            <a:fillRect/>
          </a:stretch>
        </p:blipFill>
        <p:spPr>
          <a:xfrm>
            <a:off x="8839200" y="6705600"/>
            <a:ext cx="304800" cy="304800"/>
          </a:xfrm>
          <a:ln/>
        </p:spPr>
      </p:pic>
      <p:pic>
        <p:nvPicPr>
          <p:cNvPr id="31748" name="Picture 4" descr="9b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8350" y="6102350"/>
            <a:ext cx="755650" cy="755650"/>
          </a:xfrm>
          <a:prstGeom prst="rect">
            <a:avLst/>
          </a:prstGeom>
          <a:noFill/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87900" y="981075"/>
            <a:ext cx="2451100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750" name="WordArt 6"/>
          <p:cNvSpPr>
            <a:spLocks noChangeArrowheads="1" noChangeShapeType="1" noTextEdit="1"/>
          </p:cNvSpPr>
          <p:nvPr/>
        </p:nvSpPr>
        <p:spPr bwMode="auto">
          <a:xfrm>
            <a:off x="5364163" y="1557338"/>
            <a:ext cx="1533525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Не может </a:t>
            </a:r>
          </a:p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быть!</a:t>
            </a:r>
          </a:p>
        </p:txBody>
      </p:sp>
      <p:pic>
        <p:nvPicPr>
          <p:cNvPr id="7" name="Picture 6" descr="Копия vinni_puh_i_den_zabot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2323450"/>
            <a:ext cx="2500330" cy="4101163"/>
          </a:xfrm>
          <a:prstGeom prst="rect">
            <a:avLst/>
          </a:prstGeom>
          <a:noFill/>
        </p:spPr>
      </p:pic>
      <p:pic>
        <p:nvPicPr>
          <p:cNvPr id="8" name="Picture 18" descr="трава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4500569"/>
            <a:ext cx="9144000" cy="2357431"/>
          </a:xfrm>
          <a:prstGeom prst="rect">
            <a:avLst/>
          </a:prstGeom>
          <a:noFill/>
        </p:spPr>
      </p:pic>
      <p:pic>
        <p:nvPicPr>
          <p:cNvPr id="9" name="Picture 3" descr="9b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72462" y="5857892"/>
            <a:ext cx="755650" cy="755650"/>
          </a:xfrm>
          <a:prstGeom prst="rect">
            <a:avLst/>
          </a:prstGeom>
          <a:noFill/>
        </p:spPr>
      </p:pic>
      <p:pic>
        <p:nvPicPr>
          <p:cNvPr id="10" name="Picture 22" descr="C:\Documents and Settings\Администратор\Мои документы\анимашки\Анимашки 2\Новая папка\butterfly2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4348" y="2214554"/>
            <a:ext cx="1314450" cy="895350"/>
          </a:xfrm>
          <a:prstGeom prst="rect">
            <a:avLst/>
          </a:prstGeom>
          <a:noFill/>
        </p:spPr>
      </p:pic>
      <p:pic>
        <p:nvPicPr>
          <p:cNvPr id="11" name="Picture 8" descr="F:\анимашки\Анимашки 2\Новая папка\rose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643702" y="4143380"/>
            <a:ext cx="866775" cy="1819279"/>
          </a:xfrm>
          <a:prstGeom prst="rect">
            <a:avLst/>
          </a:prstGeom>
          <a:noFill/>
        </p:spPr>
      </p:pic>
      <p:pic>
        <p:nvPicPr>
          <p:cNvPr id="12" name="Picture 15" descr="C:\Documents and Settings\Администратор\Мои документы\анимашки\Анимашки 2\j0336789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285984" y="0"/>
            <a:ext cx="2928958" cy="221455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1" fill="hold"/>
                                        <p:tgtEl>
                                          <p:spTgt spid="317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9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746"/>
                </p:tgtEl>
              </p:cMediaNode>
            </p:audio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747"/>
                </p:tgtEl>
              </p:cMediaNode>
            </p:audio>
          </p:childTnLst>
        </p:cTn>
      </p:par>
    </p:tnLst>
    <p:bldLst>
      <p:bldP spid="3175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8" descr="трав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28999"/>
            <a:ext cx="9144000" cy="3429001"/>
          </a:xfrm>
          <a:prstGeom prst="rect">
            <a:avLst/>
          </a:prstGeom>
          <a:noFill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357422" y="1428736"/>
            <a:ext cx="3071813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Жалкое зрелище... душераздирающее зрелище.wav"/>
          </p:nvPr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9144000" y="6858000"/>
            <a:ext cx="107950" cy="107950"/>
          </a:xfrm>
          <a:prstGeom prst="rect">
            <a:avLst/>
          </a:prstGeom>
          <a:noFill/>
        </p:spPr>
      </p:pic>
      <p:pic>
        <p:nvPicPr>
          <p:cNvPr id="23556" name="Picture 4" descr="9b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143900" y="6102350"/>
            <a:ext cx="755650" cy="755650"/>
          </a:xfrm>
          <a:prstGeom prst="rect">
            <a:avLst/>
          </a:prstGeom>
          <a:noFill/>
        </p:spPr>
      </p:pic>
      <p:sp>
        <p:nvSpPr>
          <p:cNvPr id="23557" name="WordArt 5"/>
          <p:cNvSpPr>
            <a:spLocks noChangeArrowheads="1" noChangeShapeType="1" noTextEdit="1"/>
          </p:cNvSpPr>
          <p:nvPr/>
        </p:nvSpPr>
        <p:spPr bwMode="auto">
          <a:xfrm>
            <a:off x="3214678" y="2214554"/>
            <a:ext cx="15621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Кошмар!</a:t>
            </a:r>
          </a:p>
        </p:txBody>
      </p:sp>
      <p:pic>
        <p:nvPicPr>
          <p:cNvPr id="7" name="Picture 3" descr="ооооо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3500438"/>
            <a:ext cx="2228850" cy="2735262"/>
          </a:xfrm>
          <a:prstGeom prst="rect">
            <a:avLst/>
          </a:prstGeom>
          <a:noFill/>
        </p:spPr>
      </p:pic>
      <p:pic>
        <p:nvPicPr>
          <p:cNvPr id="8" name="Picture 22" descr="C:\Documents and Settings\Администратор\Мои документы\анимашки\Анимашки 2\Новая папка\butterfly2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28728" y="3429000"/>
            <a:ext cx="1314450" cy="895350"/>
          </a:xfrm>
          <a:prstGeom prst="rect">
            <a:avLst/>
          </a:prstGeom>
          <a:noFill/>
        </p:spPr>
      </p:pic>
      <p:grpSp>
        <p:nvGrpSpPr>
          <p:cNvPr id="9" name="Group 247"/>
          <p:cNvGrpSpPr>
            <a:grpSpLocks/>
          </p:cNvGrpSpPr>
          <p:nvPr/>
        </p:nvGrpSpPr>
        <p:grpSpPr bwMode="auto">
          <a:xfrm>
            <a:off x="6500826" y="285728"/>
            <a:ext cx="2092301" cy="1087431"/>
            <a:chOff x="0" y="0"/>
            <a:chExt cx="1555" cy="988"/>
          </a:xfrm>
        </p:grpSpPr>
        <p:sp>
          <p:nvSpPr>
            <p:cNvPr id="10" name="Cloud"/>
            <p:cNvSpPr>
              <a:spLocks noChangeAspect="1" noEditPoints="1" noChangeArrowheads="1"/>
            </p:cNvSpPr>
            <p:nvPr/>
          </p:nvSpPr>
          <p:spPr bwMode="auto">
            <a:xfrm>
              <a:off x="0" y="0"/>
              <a:ext cx="1474" cy="98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>
                <a:alpha val="77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Text Box 249"/>
            <p:cNvSpPr txBox="1">
              <a:spLocks noChangeArrowheads="1"/>
            </p:cNvSpPr>
            <p:nvPr/>
          </p:nvSpPr>
          <p:spPr bwMode="auto">
            <a:xfrm>
              <a:off x="8" y="222"/>
              <a:ext cx="1547" cy="2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endParaRPr lang="ru-RU" dirty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12" name="Group 247"/>
          <p:cNvGrpSpPr>
            <a:grpSpLocks/>
          </p:cNvGrpSpPr>
          <p:nvPr/>
        </p:nvGrpSpPr>
        <p:grpSpPr bwMode="auto">
          <a:xfrm>
            <a:off x="571472" y="0"/>
            <a:ext cx="2092301" cy="1087431"/>
            <a:chOff x="0" y="0"/>
            <a:chExt cx="1555" cy="988"/>
          </a:xfrm>
        </p:grpSpPr>
        <p:sp>
          <p:nvSpPr>
            <p:cNvPr id="13" name="Cloud"/>
            <p:cNvSpPr>
              <a:spLocks noChangeAspect="1" noEditPoints="1" noChangeArrowheads="1"/>
            </p:cNvSpPr>
            <p:nvPr/>
          </p:nvSpPr>
          <p:spPr bwMode="auto">
            <a:xfrm>
              <a:off x="0" y="0"/>
              <a:ext cx="1474" cy="98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>
                <a:alpha val="77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Text Box 249"/>
            <p:cNvSpPr txBox="1">
              <a:spLocks noChangeArrowheads="1"/>
            </p:cNvSpPr>
            <p:nvPr/>
          </p:nvSpPr>
          <p:spPr bwMode="auto">
            <a:xfrm>
              <a:off x="8" y="222"/>
              <a:ext cx="1547" cy="2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endParaRPr lang="ru-RU" dirty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15" name="Group 247"/>
          <p:cNvGrpSpPr>
            <a:grpSpLocks/>
          </p:cNvGrpSpPr>
          <p:nvPr/>
        </p:nvGrpSpPr>
        <p:grpSpPr bwMode="auto">
          <a:xfrm>
            <a:off x="3500430" y="285728"/>
            <a:ext cx="2092301" cy="1087431"/>
            <a:chOff x="0" y="0"/>
            <a:chExt cx="1555" cy="988"/>
          </a:xfrm>
        </p:grpSpPr>
        <p:sp>
          <p:nvSpPr>
            <p:cNvPr id="16" name="Cloud"/>
            <p:cNvSpPr>
              <a:spLocks noChangeAspect="1" noEditPoints="1" noChangeArrowheads="1"/>
            </p:cNvSpPr>
            <p:nvPr/>
          </p:nvSpPr>
          <p:spPr bwMode="auto">
            <a:xfrm>
              <a:off x="0" y="0"/>
              <a:ext cx="1474" cy="98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>
                <a:alpha val="77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Text Box 249"/>
            <p:cNvSpPr txBox="1">
              <a:spLocks noChangeArrowheads="1"/>
            </p:cNvSpPr>
            <p:nvPr/>
          </p:nvSpPr>
          <p:spPr bwMode="auto">
            <a:xfrm>
              <a:off x="8" y="222"/>
              <a:ext cx="1547" cy="2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endParaRPr lang="ru-RU" dirty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87" fill="hold"/>
                                        <p:tgtEl>
                                          <p:spTgt spid="235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5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butterfly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4214818"/>
            <a:ext cx="2447925" cy="1714500"/>
          </a:xfrm>
          <a:prstGeom prst="rect">
            <a:avLst/>
          </a:prstGeom>
          <a:noFill/>
        </p:spPr>
      </p:pic>
      <p:pic>
        <p:nvPicPr>
          <p:cNvPr id="28675" name="Picture 3" descr="11c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59788" y="6173788"/>
            <a:ext cx="755650" cy="755650"/>
          </a:xfrm>
          <a:prstGeom prst="rect">
            <a:avLst/>
          </a:prstGeom>
          <a:noFill/>
        </p:spPr>
      </p:pic>
      <p:pic>
        <p:nvPicPr>
          <p:cNvPr id="28676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И я, и я того же мнения 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71736" y="1571612"/>
            <a:ext cx="277177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678" name="WordArt 6"/>
          <p:cNvSpPr>
            <a:spLocks noChangeArrowheads="1" noChangeShapeType="1" noTextEdit="1"/>
          </p:cNvSpPr>
          <p:nvPr/>
        </p:nvSpPr>
        <p:spPr bwMode="auto">
          <a:xfrm>
            <a:off x="3000364" y="2285992"/>
            <a:ext cx="1657350" cy="85725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2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 я того же</a:t>
            </a:r>
          </a:p>
          <a:p>
            <a:pPr algn="ctr"/>
            <a:r>
              <a:rPr lang="ru-RU" sz="2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мнения!</a:t>
            </a:r>
          </a:p>
        </p:txBody>
      </p:sp>
      <p:pic>
        <p:nvPicPr>
          <p:cNvPr id="8" name="Picture 3" descr="ооооо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3429000"/>
            <a:ext cx="2228850" cy="2735262"/>
          </a:xfrm>
          <a:prstGeom prst="rect">
            <a:avLst/>
          </a:prstGeom>
          <a:noFill/>
        </p:spPr>
      </p:pic>
      <p:pic>
        <p:nvPicPr>
          <p:cNvPr id="9" name="Picture 18" descr="трава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3428999"/>
            <a:ext cx="9144000" cy="3429001"/>
          </a:xfrm>
          <a:prstGeom prst="rect">
            <a:avLst/>
          </a:prstGeom>
          <a:noFill/>
        </p:spPr>
      </p:pic>
      <p:pic>
        <p:nvPicPr>
          <p:cNvPr id="10" name="Picture 3" descr="9b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388350" y="6102350"/>
            <a:ext cx="755650" cy="755650"/>
          </a:xfrm>
          <a:prstGeom prst="rect">
            <a:avLst/>
          </a:prstGeom>
          <a:noFill/>
        </p:spPr>
      </p:pic>
      <p:pic>
        <p:nvPicPr>
          <p:cNvPr id="11" name="Picture 22" descr="C:\Documents and Settings\Администратор\Мои документы\анимашки\Анимашки 2\Новая папка\butterfly2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214414" y="785794"/>
            <a:ext cx="1314450" cy="895350"/>
          </a:xfrm>
          <a:prstGeom prst="rect">
            <a:avLst/>
          </a:prstGeom>
          <a:noFill/>
        </p:spPr>
      </p:pic>
      <p:pic>
        <p:nvPicPr>
          <p:cNvPr id="12" name="Picture 22" descr="C:\Documents and Settings\Администратор\Мои документы\анимашки\Анимашки 2\Тигра1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71472" y="3286124"/>
            <a:ext cx="1676400" cy="3133737"/>
          </a:xfrm>
          <a:prstGeom prst="rect">
            <a:avLst/>
          </a:prstGeom>
          <a:noFill/>
        </p:spPr>
      </p:pic>
      <p:grpSp>
        <p:nvGrpSpPr>
          <p:cNvPr id="13" name="Group 247"/>
          <p:cNvGrpSpPr>
            <a:grpSpLocks/>
          </p:cNvGrpSpPr>
          <p:nvPr/>
        </p:nvGrpSpPr>
        <p:grpSpPr bwMode="auto">
          <a:xfrm>
            <a:off x="5929322" y="857232"/>
            <a:ext cx="2092301" cy="1087431"/>
            <a:chOff x="0" y="0"/>
            <a:chExt cx="1555" cy="988"/>
          </a:xfrm>
        </p:grpSpPr>
        <p:sp>
          <p:nvSpPr>
            <p:cNvPr id="14" name="Cloud"/>
            <p:cNvSpPr>
              <a:spLocks noChangeAspect="1" noEditPoints="1" noChangeArrowheads="1"/>
            </p:cNvSpPr>
            <p:nvPr/>
          </p:nvSpPr>
          <p:spPr bwMode="auto">
            <a:xfrm>
              <a:off x="0" y="0"/>
              <a:ext cx="1474" cy="98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>
                <a:alpha val="77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Text Box 249"/>
            <p:cNvSpPr txBox="1">
              <a:spLocks noChangeArrowheads="1"/>
            </p:cNvSpPr>
            <p:nvPr/>
          </p:nvSpPr>
          <p:spPr bwMode="auto">
            <a:xfrm>
              <a:off x="8" y="222"/>
              <a:ext cx="1547" cy="2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endParaRPr lang="ru-RU" dirty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3" fill="hold"/>
                                        <p:tgtEl>
                                          <p:spTgt spid="286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67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20713"/>
            <a:ext cx="7123113" cy="1095375"/>
          </a:xfrm>
        </p:spPr>
        <p:txBody>
          <a:bodyPr>
            <a:normAutofit fontScale="90000"/>
          </a:bodyPr>
          <a:lstStyle/>
          <a:p>
            <a:r>
              <a:rPr lang="ru-RU" sz="4000"/>
              <a:t> </a:t>
            </a:r>
            <a:r>
              <a:rPr lang="ru-RU" sz="3600"/>
              <a:t>Найди лишнее понятие и объясни свой выбор.</a:t>
            </a:r>
          </a:p>
        </p:txBody>
      </p:sp>
      <p:pic>
        <p:nvPicPr>
          <p:cNvPr id="21508" name="Picture 4" descr="Копия vinni_puh_i_den_zabot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6013" y="4076700"/>
            <a:ext cx="1695450" cy="2781300"/>
          </a:xfrm>
          <a:prstGeom prst="rect">
            <a:avLst/>
          </a:prstGeom>
          <a:noFill/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203575" y="3860800"/>
            <a:ext cx="2366963" cy="1439863"/>
            <a:chOff x="3696" y="2614"/>
            <a:chExt cx="1491" cy="907"/>
          </a:xfrm>
        </p:grpSpPr>
        <p:pic>
          <p:nvPicPr>
            <p:cNvPr id="21510" name="Picture 6" descr="Копия знаки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696" y="2614"/>
              <a:ext cx="1491" cy="907"/>
            </a:xfrm>
            <a:prstGeom prst="rect">
              <a:avLst/>
            </a:prstGeom>
            <a:noFill/>
          </p:spPr>
        </p:pic>
        <p:sp>
          <p:nvSpPr>
            <p:cNvPr id="21511" name="Text Box 7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787" y="2659"/>
              <a:ext cx="1315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endParaRPr lang="ru-RU" sz="2000" b="1" dirty="0">
                <a:solidFill>
                  <a:srgbClr val="FFFFFF"/>
                </a:solidFill>
                <a:latin typeface="Arial" charset="0"/>
              </a:endParaRPr>
            </a:p>
            <a:p>
              <a:pPr algn="ctr"/>
              <a:r>
                <a:rPr lang="ru-RU" sz="2000" b="1" dirty="0">
                  <a:solidFill>
                    <a:srgbClr val="FFFFFF"/>
                  </a:solidFill>
                  <a:latin typeface="Arial" charset="0"/>
                </a:rPr>
                <a:t> </a:t>
              </a:r>
              <a:r>
                <a:rPr lang="ru-RU" sz="2400" b="1" dirty="0">
                  <a:solidFill>
                    <a:srgbClr val="FFFFFF"/>
                  </a:solidFill>
                  <a:latin typeface="Arial" charset="0"/>
                </a:rPr>
                <a:t>цифра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5076825" y="2492375"/>
            <a:ext cx="2447925" cy="1425575"/>
            <a:chOff x="1837" y="2614"/>
            <a:chExt cx="1542" cy="898"/>
          </a:xfrm>
        </p:grpSpPr>
        <p:pic>
          <p:nvPicPr>
            <p:cNvPr id="21513" name="Picture 9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1837" y="2614"/>
              <a:ext cx="1542" cy="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514" name="Text Box 10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018" y="2704"/>
              <a:ext cx="127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endParaRPr lang="ru-RU" sz="2400" b="1" dirty="0">
                <a:solidFill>
                  <a:srgbClr val="FFFFFF"/>
                </a:solidFill>
                <a:latin typeface="Arial" charset="0"/>
              </a:endParaRPr>
            </a:p>
            <a:p>
              <a:pPr algn="ctr"/>
              <a:r>
                <a:rPr lang="ru-RU" sz="2400" b="1" dirty="0">
                  <a:solidFill>
                    <a:srgbClr val="FFFFFF"/>
                  </a:solidFill>
                  <a:latin typeface="Arial" charset="0"/>
                </a:rPr>
                <a:t>звук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116013" y="2492375"/>
            <a:ext cx="2378075" cy="1439863"/>
            <a:chOff x="158" y="2614"/>
            <a:chExt cx="1498" cy="907"/>
          </a:xfrm>
        </p:grpSpPr>
        <p:pic>
          <p:nvPicPr>
            <p:cNvPr id="21516" name="Picture 12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158" y="2614"/>
              <a:ext cx="1498" cy="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517" name="Text Box 13">
              <a:hlinkClick r:id="rId11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55" y="2704"/>
              <a:ext cx="1164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endParaRPr lang="ru-RU" sz="2400" b="1" dirty="0">
                <a:solidFill>
                  <a:srgbClr val="FFFFFF"/>
                </a:solidFill>
                <a:latin typeface="Arial" charset="0"/>
              </a:endParaRPr>
            </a:p>
            <a:p>
              <a:pPr algn="ctr"/>
              <a:r>
                <a:rPr lang="ru-RU" sz="2400" b="1" dirty="0">
                  <a:solidFill>
                    <a:srgbClr val="FFFFFF"/>
                  </a:solidFill>
                  <a:latin typeface="Arial" charset="0"/>
                </a:rPr>
                <a:t>буква</a:t>
              </a:r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0" y="5965825"/>
            <a:ext cx="6048375" cy="892175"/>
            <a:chOff x="0" y="3758"/>
            <a:chExt cx="3810" cy="562"/>
          </a:xfrm>
        </p:grpSpPr>
        <p:pic>
          <p:nvPicPr>
            <p:cNvPr id="21519" name="Picture 15" descr="трава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1746" y="3758"/>
              <a:ext cx="2064" cy="562"/>
            </a:xfrm>
            <a:prstGeom prst="rect">
              <a:avLst/>
            </a:prstGeom>
            <a:noFill/>
          </p:spPr>
        </p:pic>
        <p:pic>
          <p:nvPicPr>
            <p:cNvPr id="21520" name="Picture 16" descr="трава"/>
            <p:cNvPicPr>
              <a:picLocks noChangeAspect="1" noChangeArrowheads="1"/>
            </p:cNvPicPr>
            <p:nvPr/>
          </p:nvPicPr>
          <p:blipFill>
            <a:blip r:embed="rId13" cstate="screen"/>
            <a:srcRect/>
            <a:stretch>
              <a:fillRect/>
            </a:stretch>
          </p:blipFill>
          <p:spPr bwMode="auto">
            <a:xfrm>
              <a:off x="0" y="3838"/>
              <a:ext cx="1769" cy="482"/>
            </a:xfrm>
            <a:prstGeom prst="rect">
              <a:avLst/>
            </a:prstGeom>
            <a:noFill/>
          </p:spPr>
        </p:pic>
      </p:grpSp>
      <p:pic>
        <p:nvPicPr>
          <p:cNvPr id="21521" name="Picture 17" descr="трава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867400" y="5965825"/>
            <a:ext cx="3276600" cy="892175"/>
          </a:xfrm>
          <a:prstGeom prst="rect">
            <a:avLst/>
          </a:prstGeom>
          <a:noFill/>
        </p:spPr>
      </p:pic>
      <p:pic>
        <p:nvPicPr>
          <p:cNvPr id="18" name="Picture 19" descr="Рисунок2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4149725"/>
            <a:ext cx="1633540" cy="270827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ilm_2578_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3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Мама... мамочка....wav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009063" y="6723063"/>
            <a:ext cx="134937" cy="134937"/>
          </a:xfrm>
          <a:prstGeom prst="rect">
            <a:avLst/>
          </a:prstGeom>
          <a:noFill/>
        </p:spPr>
      </p:pic>
      <p:pic>
        <p:nvPicPr>
          <p:cNvPr id="15364" name="Picture 4" descr="9b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8350" y="6102350"/>
            <a:ext cx="755650" cy="755650"/>
          </a:xfrm>
          <a:prstGeom prst="rect">
            <a:avLst/>
          </a:prstGeom>
          <a:noFill/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411413" y="1844675"/>
            <a:ext cx="3067050" cy="2365375"/>
            <a:chOff x="1519" y="1162"/>
            <a:chExt cx="1932" cy="1490"/>
          </a:xfrm>
        </p:grpSpPr>
        <p:pic>
          <p:nvPicPr>
            <p:cNvPr id="15366" name="Picture 6" descr="Рисунок1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 rot="2256178">
              <a:off x="1519" y="1162"/>
              <a:ext cx="1932" cy="1490"/>
            </a:xfrm>
            <a:prstGeom prst="rect">
              <a:avLst/>
            </a:prstGeom>
            <a:noFill/>
          </p:spPr>
        </p:pic>
        <p:sp>
          <p:nvSpPr>
            <p:cNvPr id="15367" name="WordArt 7"/>
            <p:cNvSpPr>
              <a:spLocks noChangeArrowheads="1" noChangeShapeType="1" noTextEdit="1"/>
            </p:cNvSpPr>
            <p:nvPr/>
          </p:nvSpPr>
          <p:spPr bwMode="auto">
            <a:xfrm>
              <a:off x="1973" y="1706"/>
              <a:ext cx="1224" cy="317"/>
            </a:xfrm>
            <a:prstGeom prst="rect">
              <a:avLst/>
            </a:prstGeom>
          </p:spPr>
          <p:txBody>
            <a:bodyPr wrap="none" fromWordArt="1">
              <a:prstTxWarp prst="textCurveUp">
                <a:avLst>
                  <a:gd name="adj" fmla="val 45977"/>
                </a:avLst>
              </a:prstTxWarp>
            </a:bodyPr>
            <a:lstStyle/>
            <a:p>
              <a:pPr algn="ctr"/>
              <a:r>
                <a:rPr lang="ru-RU" sz="3600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Мамочка!</a:t>
              </a:r>
            </a:p>
          </p:txBody>
        </p:sp>
      </p:grpSp>
      <p:pic>
        <p:nvPicPr>
          <p:cNvPr id="15368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Мама... мамочка....wav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pic>
        <p:nvPicPr>
          <p:cNvPr id="11" name="Picture 16" descr="C:\Documents and Settings\Администратор\Мои документы\анимашки\Анимашки 2\STORM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3238472" cy="32766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00" fill="hold"/>
                                        <p:tgtEl>
                                          <p:spTgt spid="153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3"/>
                </p:tgtEl>
              </p:cMediaNode>
            </p:audio>
            <p:audio>
              <p:cMediaNode showWhenStopped="0"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8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0" name="Picture 1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эй... спасите, помогите... ой-о-ой-ой.wav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pic>
        <p:nvPicPr>
          <p:cNvPr id="7177" name="Picture 9" descr="film_2279_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93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1" name="Picture 3" descr="9b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8350" y="6102350"/>
            <a:ext cx="755650" cy="755650"/>
          </a:xfrm>
          <a:prstGeom prst="rect">
            <a:avLst/>
          </a:prstGeom>
          <a:noFill/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364163" y="476250"/>
            <a:ext cx="3467100" cy="3624263"/>
            <a:chOff x="3379" y="300"/>
            <a:chExt cx="2184" cy="2283"/>
          </a:xfrm>
        </p:grpSpPr>
        <p:pic>
          <p:nvPicPr>
            <p:cNvPr id="7174" name="Picture 6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3379" y="300"/>
              <a:ext cx="2184" cy="2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175" name="WordArt 7"/>
            <p:cNvSpPr>
              <a:spLocks noChangeArrowheads="1" noChangeShapeType="1" noTextEdit="1"/>
            </p:cNvSpPr>
            <p:nvPr/>
          </p:nvSpPr>
          <p:spPr bwMode="auto">
            <a:xfrm>
              <a:off x="3560" y="890"/>
              <a:ext cx="1543" cy="4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200" b="1" kern="1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  <a:effectLst>
                    <a:outerShdw dist="35921" dir="2700000" sy="50000" kx="2115830" algn="bl" rotWithShape="0">
                      <a:srgbClr val="C0C0C0">
                        <a:alpha val="80000"/>
                      </a:srgbClr>
                    </a:outerShdw>
                  </a:effectLst>
                  <a:latin typeface="Arial"/>
                  <a:cs typeface="Arial"/>
                </a:rPr>
                <a:t>Ой - ой -ой!</a:t>
              </a:r>
            </a:p>
          </p:txBody>
        </p:sp>
      </p:grpSp>
      <p:pic>
        <p:nvPicPr>
          <p:cNvPr id="13" name="Picture 24" descr="C:\Documents and Settings\Администратор\Мои документы\анимашки\Анимашки 2\Оса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14942" y="3786190"/>
            <a:ext cx="561975" cy="385763"/>
          </a:xfrm>
          <a:prstGeom prst="rect">
            <a:avLst/>
          </a:prstGeom>
          <a:noFill/>
        </p:spPr>
      </p:pic>
      <p:pic>
        <p:nvPicPr>
          <p:cNvPr id="14" name="Picture 24" descr="C:\Documents and Settings\Администратор\Мои документы\анимашки\Анимашки 2\Оса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86116" y="1857364"/>
            <a:ext cx="561975" cy="385763"/>
          </a:xfrm>
          <a:prstGeom prst="rect">
            <a:avLst/>
          </a:prstGeom>
          <a:noFill/>
        </p:spPr>
      </p:pic>
      <p:pic>
        <p:nvPicPr>
          <p:cNvPr id="15" name="Picture 24" descr="C:\Documents and Settings\Администратор\Мои документы\анимашки\Анимашки 2\Оса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28662" y="785794"/>
            <a:ext cx="561975" cy="385763"/>
          </a:xfrm>
          <a:prstGeom prst="rect">
            <a:avLst/>
          </a:prstGeom>
          <a:noFill/>
        </p:spPr>
      </p:pic>
      <p:pic>
        <p:nvPicPr>
          <p:cNvPr id="16" name="Picture 24" descr="C:\Documents and Settings\Администратор\Мои документы\анимашки\Анимашки 2\Оса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928926" y="3143248"/>
            <a:ext cx="561975" cy="385763"/>
          </a:xfrm>
          <a:prstGeom prst="rect">
            <a:avLst/>
          </a:prstGeom>
          <a:noFill/>
        </p:spPr>
      </p:pic>
      <p:pic>
        <p:nvPicPr>
          <p:cNvPr id="17" name="Picture 24" descr="C:\Documents and Settings\Администратор\Мои документы\анимашки\Анимашки 2\Оса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57224" y="1928802"/>
            <a:ext cx="561975" cy="385763"/>
          </a:xfrm>
          <a:prstGeom prst="rect">
            <a:avLst/>
          </a:prstGeom>
          <a:noFill/>
        </p:spPr>
      </p:pic>
      <p:pic>
        <p:nvPicPr>
          <p:cNvPr id="18" name="Picture 24" descr="C:\Documents and Settings\Администратор\Мои документы\анимашки\Анимашки 2\Оса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00232" y="2357430"/>
            <a:ext cx="561975" cy="385763"/>
          </a:xfrm>
          <a:prstGeom prst="rect">
            <a:avLst/>
          </a:prstGeom>
          <a:noFill/>
        </p:spPr>
      </p:pic>
      <p:pic>
        <p:nvPicPr>
          <p:cNvPr id="19" name="Picture 24" descr="C:\Documents and Settings\Администратор\Мои документы\анимашки\Анимашки 2\Оса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71670" y="1071546"/>
            <a:ext cx="561975" cy="385763"/>
          </a:xfrm>
          <a:prstGeom prst="rect">
            <a:avLst/>
          </a:prstGeom>
          <a:noFill/>
        </p:spPr>
      </p:pic>
      <p:pic>
        <p:nvPicPr>
          <p:cNvPr id="20" name="Picture 24" descr="C:\Documents and Settings\Администратор\Мои документы\анимашки\Анимашки 2\Оса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86182" y="1071546"/>
            <a:ext cx="561975" cy="385763"/>
          </a:xfrm>
          <a:prstGeom prst="rect">
            <a:avLst/>
          </a:prstGeom>
          <a:noFill/>
        </p:spPr>
      </p:pic>
      <p:pic>
        <p:nvPicPr>
          <p:cNvPr id="21" name="Picture 24" descr="C:\Documents and Settings\Администратор\Мои документы\анимашки\Анимашки 2\Оса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0" y="1714488"/>
            <a:ext cx="561975" cy="38576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32" fill="hold"/>
                                        <p:tgtEl>
                                          <p:spTgt spid="71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80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butterfly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3786190"/>
            <a:ext cx="2447925" cy="1714500"/>
          </a:xfrm>
          <a:prstGeom prst="rect">
            <a:avLst/>
          </a:prstGeom>
          <a:noFill/>
        </p:spPr>
      </p:pic>
      <p:pic>
        <p:nvPicPr>
          <p:cNvPr id="28675" name="Picture 3" descr="11c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59788" y="6173788"/>
            <a:ext cx="755650" cy="755650"/>
          </a:xfrm>
          <a:prstGeom prst="rect">
            <a:avLst/>
          </a:prstGeom>
          <a:noFill/>
        </p:spPr>
      </p:pic>
      <p:pic>
        <p:nvPicPr>
          <p:cNvPr id="28676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И я, и я того же мнения 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071802" y="1571612"/>
            <a:ext cx="277177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678" name="WordArt 6"/>
          <p:cNvSpPr>
            <a:spLocks noChangeArrowheads="1" noChangeShapeType="1" noTextEdit="1"/>
          </p:cNvSpPr>
          <p:nvPr/>
        </p:nvSpPr>
        <p:spPr bwMode="auto">
          <a:xfrm>
            <a:off x="3428992" y="2214554"/>
            <a:ext cx="1657350" cy="85725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2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 я того же</a:t>
            </a:r>
          </a:p>
          <a:p>
            <a:pPr algn="ctr"/>
            <a:r>
              <a:rPr lang="ru-RU" sz="2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мнения!</a:t>
            </a:r>
          </a:p>
        </p:txBody>
      </p:sp>
      <p:pic>
        <p:nvPicPr>
          <p:cNvPr id="8" name="Picture 3" descr="ооооо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3500438"/>
            <a:ext cx="2228850" cy="2735262"/>
          </a:xfrm>
          <a:prstGeom prst="rect">
            <a:avLst/>
          </a:prstGeom>
          <a:noFill/>
        </p:spPr>
      </p:pic>
      <p:pic>
        <p:nvPicPr>
          <p:cNvPr id="9" name="Picture 18" descr="трава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3428999"/>
            <a:ext cx="9144000" cy="3429001"/>
          </a:xfrm>
          <a:prstGeom prst="rect">
            <a:avLst/>
          </a:prstGeom>
          <a:noFill/>
        </p:spPr>
      </p:pic>
      <p:pic>
        <p:nvPicPr>
          <p:cNvPr id="10" name="Picture 3" descr="9b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001024" y="5786454"/>
            <a:ext cx="755650" cy="755650"/>
          </a:xfrm>
          <a:prstGeom prst="rect">
            <a:avLst/>
          </a:prstGeom>
          <a:noFill/>
        </p:spPr>
      </p:pic>
      <p:pic>
        <p:nvPicPr>
          <p:cNvPr id="11" name="Picture 22" descr="C:\Documents and Settings\Администратор\Мои документы\анимашки\Анимашки 2\Новая папка\butterfly2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929454" y="1357298"/>
            <a:ext cx="1314450" cy="895350"/>
          </a:xfrm>
          <a:prstGeom prst="rect">
            <a:avLst/>
          </a:prstGeom>
          <a:noFill/>
        </p:spPr>
      </p:pic>
      <p:pic>
        <p:nvPicPr>
          <p:cNvPr id="12" name="Picture 9" descr="F:\анимашки\Анимашки 2\Новая папка\rose1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rot="20345478">
            <a:off x="3643306" y="4286256"/>
            <a:ext cx="762000" cy="1333500"/>
          </a:xfrm>
          <a:prstGeom prst="rect">
            <a:avLst/>
          </a:prstGeom>
          <a:noFill/>
        </p:spPr>
      </p:pic>
      <p:pic>
        <p:nvPicPr>
          <p:cNvPr id="13" name="Picture 22" descr="C:\Documents and Settings\Администратор\Мои документы\анимашки\Анимашки 2\Тигра1.gif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2928934"/>
            <a:ext cx="1676400" cy="3133737"/>
          </a:xfrm>
          <a:prstGeom prst="rect">
            <a:avLst/>
          </a:prstGeom>
          <a:noFill/>
        </p:spPr>
      </p:pic>
      <p:grpSp>
        <p:nvGrpSpPr>
          <p:cNvPr id="14" name="Group 247"/>
          <p:cNvGrpSpPr>
            <a:grpSpLocks/>
          </p:cNvGrpSpPr>
          <p:nvPr/>
        </p:nvGrpSpPr>
        <p:grpSpPr bwMode="auto">
          <a:xfrm>
            <a:off x="1500166" y="357166"/>
            <a:ext cx="2092301" cy="1087431"/>
            <a:chOff x="0" y="0"/>
            <a:chExt cx="1555" cy="988"/>
          </a:xfrm>
        </p:grpSpPr>
        <p:sp>
          <p:nvSpPr>
            <p:cNvPr id="15" name="Cloud"/>
            <p:cNvSpPr>
              <a:spLocks noChangeAspect="1" noEditPoints="1" noChangeArrowheads="1"/>
            </p:cNvSpPr>
            <p:nvPr/>
          </p:nvSpPr>
          <p:spPr bwMode="auto">
            <a:xfrm>
              <a:off x="0" y="0"/>
              <a:ext cx="1474" cy="98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>
                <a:alpha val="77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Text Box 249"/>
            <p:cNvSpPr txBox="1">
              <a:spLocks noChangeArrowheads="1"/>
            </p:cNvSpPr>
            <p:nvPr/>
          </p:nvSpPr>
          <p:spPr bwMode="auto">
            <a:xfrm>
              <a:off x="8" y="222"/>
              <a:ext cx="1547" cy="2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endParaRPr lang="ru-RU" dirty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3" fill="hold"/>
                                        <p:tgtEl>
                                          <p:spTgt spid="286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67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357158" y="1928802"/>
            <a:ext cx="8501122" cy="2232009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 л о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н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       л е т а т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ь</a:t>
            </a:r>
            <a:endParaRPr lang="ru-RU" sz="3600" kern="10" spc="-360" dirty="0" smtClean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00B0F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  <a:p>
            <a:pPr algn="ctr" rtl="0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н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о с о к 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00B0F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 rot="194570">
            <a:off x="-402889" y="1610073"/>
            <a:ext cx="9062052" cy="441655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/>
            <a:r>
              <a:rPr lang="ru-RU" sz="4400" kern="10" spc="0" dirty="0" smtClean="0">
                <a:ln w="9525" cmpd="sng">
                  <a:prstDash val="dashDot"/>
                  <a:round/>
                  <a:headEnd/>
                  <a:tailEnd/>
                </a:ln>
                <a:solidFill>
                  <a:srgbClr val="66FF66"/>
                </a:solidFill>
                <a:effectLst/>
                <a:latin typeface="Impact"/>
              </a:rPr>
              <a:t>Вздумал    слон   летать  в  носке,  </a:t>
            </a:r>
          </a:p>
          <a:p>
            <a:pPr algn="ctr" rtl="0"/>
            <a:r>
              <a:rPr lang="ru-RU" sz="4400" kern="10" spc="0" dirty="0" smtClean="0">
                <a:ln w="9525" cmpd="sng">
                  <a:prstDash val="dashDot"/>
                  <a:round/>
                  <a:headEnd/>
                  <a:tailEnd/>
                </a:ln>
                <a:solidFill>
                  <a:srgbClr val="66FF66"/>
                </a:solidFill>
                <a:effectLst/>
                <a:latin typeface="Impact"/>
              </a:rPr>
              <a:t>                         а   я  его  ловила</a:t>
            </a:r>
            <a:r>
              <a:rPr lang="ru-RU" sz="4400" kern="10" spc="0" dirty="0" smtClean="0">
                <a:ln w="9525" cmpd="sng">
                  <a:prstDash val="dashDot"/>
                  <a:round/>
                  <a:headEnd/>
                  <a:tailEnd/>
                </a:ln>
                <a:solidFill>
                  <a:srgbClr val="00FF00"/>
                </a:solidFill>
                <a:effectLst/>
                <a:latin typeface="Impact"/>
              </a:rPr>
              <a:t>.</a:t>
            </a:r>
            <a:endParaRPr lang="ru-RU" sz="4400" kern="10" spc="0" dirty="0">
              <a:ln w="9525" cmpd="sng">
                <a:prstDash val="dashDot"/>
                <a:round/>
                <a:headEnd/>
                <a:tailEnd/>
              </a:ln>
              <a:solidFill>
                <a:srgbClr val="00FF00"/>
              </a:solidFill>
              <a:effectLst/>
              <a:latin typeface="Impact"/>
            </a:endParaRPr>
          </a:p>
        </p:txBody>
      </p:sp>
      <p:sp>
        <p:nvSpPr>
          <p:cNvPr id="1030" name="WordArt 6"/>
          <p:cNvSpPr>
            <a:spLocks noChangeArrowheads="1" noChangeShapeType="1" noTextEdit="1"/>
          </p:cNvSpPr>
          <p:nvPr/>
        </p:nvSpPr>
        <p:spPr bwMode="auto">
          <a:xfrm>
            <a:off x="0" y="2786058"/>
            <a:ext cx="9644098" cy="1928826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rtl="0"/>
            <a:endParaRPr lang="ru-RU" sz="4400" kern="10" spc="-44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pic>
        <p:nvPicPr>
          <p:cNvPr id="6" name="Picture 2" descr="C:\Documents and Settings\Администратор\Мои документы\анимашки\Анимашки 2\music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1428736"/>
            <a:ext cx="952500" cy="1095375"/>
          </a:xfrm>
          <a:prstGeom prst="rect">
            <a:avLst/>
          </a:prstGeom>
          <a:noFill/>
        </p:spPr>
      </p:pic>
      <p:pic>
        <p:nvPicPr>
          <p:cNvPr id="7" name="Picture 2" descr="C:\Documents and Settings\Администратор\Мои документы\анимашки\Анимашки 2\music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4643446"/>
            <a:ext cx="952500" cy="1095375"/>
          </a:xfrm>
          <a:prstGeom prst="rect">
            <a:avLst/>
          </a:prstGeom>
          <a:noFill/>
        </p:spPr>
      </p:pic>
      <p:pic>
        <p:nvPicPr>
          <p:cNvPr id="8" name="Picture 2" descr="C:\Documents and Settings\Администратор\Мои документы\анимашки\Анимашки 2\music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5143512"/>
            <a:ext cx="952500" cy="1095375"/>
          </a:xfrm>
          <a:prstGeom prst="rect">
            <a:avLst/>
          </a:prstGeom>
          <a:noFill/>
        </p:spPr>
      </p:pic>
      <p:pic>
        <p:nvPicPr>
          <p:cNvPr id="9" name="Picture 2" descr="C:\Documents and Settings\Администратор\Мои документы\анимашки\Анимашки 2\music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643314"/>
            <a:ext cx="952500" cy="1095375"/>
          </a:xfrm>
          <a:prstGeom prst="rect">
            <a:avLst/>
          </a:prstGeom>
          <a:noFill/>
        </p:spPr>
      </p:pic>
      <p:pic>
        <p:nvPicPr>
          <p:cNvPr id="10" name="Picture 2" descr="C:\Documents and Settings\Администратор\Мои документы\анимашки\Анимашки 2\music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500042"/>
            <a:ext cx="952500" cy="1095375"/>
          </a:xfrm>
          <a:prstGeom prst="rect">
            <a:avLst/>
          </a:prstGeom>
          <a:noFill/>
        </p:spPr>
      </p:pic>
      <p:pic>
        <p:nvPicPr>
          <p:cNvPr id="11" name="Picture 2" descr="C:\Documents and Settings\Администратор\Мои документы\анимашки\Анимашки 2\music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91500" y="2928934"/>
            <a:ext cx="952500" cy="1095375"/>
          </a:xfrm>
          <a:prstGeom prst="rect">
            <a:avLst/>
          </a:prstGeom>
          <a:noFill/>
        </p:spPr>
      </p:pic>
      <p:pic>
        <p:nvPicPr>
          <p:cNvPr id="15" name="Picture 2" descr="C:\Documents and Settings\Администратор\Мои документы\анимашки\Анимашки 2\music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500042"/>
            <a:ext cx="952500" cy="1095375"/>
          </a:xfrm>
          <a:prstGeom prst="rect">
            <a:avLst/>
          </a:prstGeom>
          <a:noFill/>
        </p:spPr>
      </p:pic>
      <p:pic>
        <p:nvPicPr>
          <p:cNvPr id="13" name="Picture 3" descr="C:\Documents and Settings\Администратор\Мои документы\анимашки\Анимашки 2\music4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25082" y="5857892"/>
            <a:ext cx="862756" cy="642942"/>
          </a:xfrm>
          <a:prstGeom prst="rect">
            <a:avLst/>
          </a:prstGeom>
          <a:noFill/>
        </p:spPr>
      </p:pic>
      <p:pic>
        <p:nvPicPr>
          <p:cNvPr id="14" name="Picture 3" descr="C:\Documents and Settings\Администратор\Мои документы\анимашки\Анимашки 2\music4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5572140"/>
            <a:ext cx="987378" cy="642942"/>
          </a:xfrm>
          <a:prstGeom prst="rect">
            <a:avLst/>
          </a:prstGeom>
          <a:noFill/>
        </p:spPr>
      </p:pic>
      <p:pic>
        <p:nvPicPr>
          <p:cNvPr id="17" name="Picture 3" descr="C:\Documents and Settings\Администратор\Мои документы\анимашки\Анимашки 2\music4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714356"/>
            <a:ext cx="862756" cy="642942"/>
          </a:xfrm>
          <a:prstGeom prst="rect">
            <a:avLst/>
          </a:prstGeom>
          <a:noFill/>
        </p:spPr>
      </p:pic>
      <p:pic>
        <p:nvPicPr>
          <p:cNvPr id="18" name="Picture 2" descr="C:\Documents and Settings\Администратор\Мои документы\анимашки\Анимашки 2\music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3857628"/>
            <a:ext cx="952500" cy="1095375"/>
          </a:xfrm>
          <a:prstGeom prst="rect">
            <a:avLst/>
          </a:prstGeom>
          <a:noFill/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" name="Picture 14" descr="C:\Documents and Settings\Администратор\Мои документы\анимашки\Анимашки 2\Dance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429256" y="5286388"/>
            <a:ext cx="1181100" cy="1009650"/>
          </a:xfrm>
          <a:prstGeom prst="rect">
            <a:avLst/>
          </a:prstGeom>
          <a:noFill/>
        </p:spPr>
      </p:pic>
      <p:pic>
        <p:nvPicPr>
          <p:cNvPr id="21" name="Picture 14" descr="C:\Documents and Settings\Администратор\Мои документы\анимашки\Анимашки 2\Dance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5500702"/>
            <a:ext cx="1181100" cy="1009650"/>
          </a:xfrm>
          <a:prstGeom prst="rect">
            <a:avLst/>
          </a:prstGeom>
          <a:noFill/>
        </p:spPr>
      </p:pic>
      <p:pic>
        <p:nvPicPr>
          <p:cNvPr id="22" name="Picture 14" descr="C:\Documents and Settings\Администратор\Мои документы\анимашки\Анимашки 2\Dance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4429132"/>
            <a:ext cx="1181100" cy="1009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6" grpId="1"/>
      <p:bldP spid="10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404813"/>
            <a:ext cx="9144000" cy="109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lnSpc>
                <a:spcPct val="90000"/>
              </a:lnSpc>
            </a:pPr>
            <a:r>
              <a:rPr lang="ru-RU" sz="35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5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5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5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5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Продолжи предложение, выбрав нужный (правильный) вариант ответа.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539750" y="1628775"/>
            <a:ext cx="80645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14350" indent="-514350">
              <a:lnSpc>
                <a:spcPct val="90000"/>
              </a:lnSpc>
              <a:spcBef>
                <a:spcPct val="20000"/>
              </a:spcBef>
            </a:pPr>
            <a:r>
              <a:rPr lang="ru-RU" sz="3600" dirty="0">
                <a:solidFill>
                  <a:srgbClr val="7030A0"/>
                </a:solidFill>
              </a:rPr>
              <a:t>Букв больше чем, чем звуков в слове…  </a:t>
            </a:r>
          </a:p>
          <a:p>
            <a:pPr marL="514350" indent="-514350">
              <a:lnSpc>
                <a:spcPct val="90000"/>
              </a:lnSpc>
              <a:spcBef>
                <a:spcPct val="20000"/>
              </a:spcBef>
            </a:pPr>
            <a:endParaRPr lang="ru-RU" sz="3600" dirty="0"/>
          </a:p>
          <a:p>
            <a:pPr marL="514350" indent="-514350">
              <a:lnSpc>
                <a:spcPct val="90000"/>
              </a:lnSpc>
              <a:spcBef>
                <a:spcPct val="20000"/>
              </a:spcBef>
            </a:pPr>
            <a:endParaRPr lang="ru-RU" sz="3600" dirty="0"/>
          </a:p>
          <a:p>
            <a:pPr marL="514350" indent="-514350">
              <a:lnSpc>
                <a:spcPct val="90000"/>
              </a:lnSpc>
              <a:spcBef>
                <a:spcPct val="20000"/>
              </a:spcBef>
            </a:pPr>
            <a:endParaRPr lang="ru-RU" sz="3600" dirty="0">
              <a:hlinkClick r:id="rId4" action="ppaction://hlinksldjump"/>
            </a:endParaRPr>
          </a:p>
          <a:p>
            <a:pPr marL="514350" indent="-514350">
              <a:lnSpc>
                <a:spcPct val="90000"/>
              </a:lnSpc>
              <a:spcBef>
                <a:spcPct val="20000"/>
              </a:spcBef>
            </a:pPr>
            <a:r>
              <a:rPr lang="ru-RU" sz="3600" dirty="0">
                <a:hlinkClick r:id="rId4" action="ppaction://hlinksldjump"/>
              </a:rPr>
              <a:t> </a:t>
            </a:r>
            <a:endParaRPr lang="ru-RU" sz="3600" dirty="0"/>
          </a:p>
        </p:txBody>
      </p:sp>
      <p:pic>
        <p:nvPicPr>
          <p:cNvPr id="10244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Сова, открывай, медведь пришел.wav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043988" y="6757988"/>
            <a:ext cx="100012" cy="100012"/>
          </a:xfrm>
          <a:prstGeom prst="rect">
            <a:avLst/>
          </a:prstGeom>
          <a:noFill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1863" y="4437063"/>
            <a:ext cx="2033587" cy="2205037"/>
          </a:xfrm>
          <a:prstGeom prst="rect">
            <a:avLst/>
          </a:prstGeom>
          <a:noFill/>
        </p:spPr>
      </p:pic>
      <p:pic>
        <p:nvPicPr>
          <p:cNvPr id="10246" name="Picture 6" descr="Копия vinni_puh_i_den_zabot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3933825"/>
            <a:ext cx="1782763" cy="2924175"/>
          </a:xfrm>
          <a:prstGeom prst="rect">
            <a:avLst/>
          </a:prstGeom>
          <a:noFill/>
        </p:spPr>
      </p:pic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832225" y="4889500"/>
            <a:ext cx="1387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>
              <a:latin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203575" y="4221163"/>
            <a:ext cx="2366963" cy="1439862"/>
            <a:chOff x="3696" y="2614"/>
            <a:chExt cx="1491" cy="907"/>
          </a:xfrm>
        </p:grpSpPr>
        <p:pic>
          <p:nvPicPr>
            <p:cNvPr id="10249" name="Picture 9" descr="Копия знаки"/>
            <p:cNvPicPr>
              <a:picLocks noChangeAspect="1" noChangeArrowheads="1"/>
            </p:cNvPicPr>
            <p:nvPr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3696" y="2614"/>
              <a:ext cx="1491" cy="907"/>
            </a:xfrm>
            <a:prstGeom prst="rect">
              <a:avLst/>
            </a:prstGeom>
            <a:noFill/>
          </p:spPr>
        </p:pic>
        <p:sp>
          <p:nvSpPr>
            <p:cNvPr id="10250" name="Text Box 10">
              <a:hlinkClick r:id="rId9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787" y="2659"/>
              <a:ext cx="1315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endParaRPr lang="ru-RU" sz="2400" b="1" dirty="0">
                <a:solidFill>
                  <a:srgbClr val="FFFFFF"/>
                </a:solidFill>
                <a:latin typeface="Arial" charset="0"/>
              </a:endParaRPr>
            </a:p>
            <a:p>
              <a:pPr algn="ctr"/>
              <a:r>
                <a:rPr lang="ru-RU" sz="2400" b="1" dirty="0">
                  <a:solidFill>
                    <a:srgbClr val="FFFFFF"/>
                  </a:solidFill>
                  <a:latin typeface="Arial" charset="0"/>
                </a:rPr>
                <a:t>коньки</a:t>
              </a:r>
            </a:p>
            <a:p>
              <a:pPr algn="ctr"/>
              <a:endParaRPr lang="ru-RU" sz="2400" b="1" dirty="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5076825" y="2636838"/>
            <a:ext cx="2447925" cy="1425575"/>
            <a:chOff x="1837" y="2614"/>
            <a:chExt cx="1542" cy="898"/>
          </a:xfrm>
        </p:grpSpPr>
        <p:pic>
          <p:nvPicPr>
            <p:cNvPr id="10252" name="Picture 12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1837" y="2614"/>
              <a:ext cx="1542" cy="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253" name="Text Box 13">
              <a:hlinkClick r:id="rId11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018" y="2704"/>
              <a:ext cx="127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endParaRPr lang="ru-RU" sz="2400" b="1">
                <a:solidFill>
                  <a:srgbClr val="FFFFFF"/>
                </a:solidFill>
                <a:latin typeface="Arial" charset="0"/>
              </a:endParaRPr>
            </a:p>
            <a:p>
              <a:pPr algn="ctr"/>
              <a:r>
                <a:rPr lang="ru-RU" sz="2400" b="1">
                  <a:solidFill>
                    <a:srgbClr val="FFFFFF"/>
                  </a:solidFill>
                  <a:latin typeface="Arial" charset="0"/>
                </a:rPr>
                <a:t>ёж</a:t>
              </a:r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1042988" y="2636838"/>
            <a:ext cx="2378075" cy="1439862"/>
            <a:chOff x="158" y="2614"/>
            <a:chExt cx="1498" cy="907"/>
          </a:xfrm>
        </p:grpSpPr>
        <p:pic>
          <p:nvPicPr>
            <p:cNvPr id="10255" name="Picture 15">
              <a:hlinkClick r:id="rId1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3" cstate="screen"/>
            <a:srcRect/>
            <a:stretch>
              <a:fillRect/>
            </a:stretch>
          </p:blipFill>
          <p:spPr bwMode="auto">
            <a:xfrm>
              <a:off x="158" y="2614"/>
              <a:ext cx="1498" cy="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256" name="Text Box 16">
              <a:hlinkClick r:id="rId1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49" y="2704"/>
              <a:ext cx="127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endParaRPr lang="ru-RU" sz="2400" b="1" dirty="0">
                <a:solidFill>
                  <a:srgbClr val="FFFFFF"/>
                </a:solidFill>
                <a:latin typeface="Arial" charset="0"/>
              </a:endParaRPr>
            </a:p>
            <a:p>
              <a:pPr algn="ctr"/>
              <a:r>
                <a:rPr lang="ru-RU" sz="2400" b="1" dirty="0">
                  <a:solidFill>
                    <a:srgbClr val="FFFFFF"/>
                  </a:solidFill>
                  <a:latin typeface="Arial" charset="0"/>
                </a:rPr>
                <a:t>собака</a:t>
              </a:r>
            </a:p>
          </p:txBody>
        </p:sp>
      </p:grpSp>
      <p:pic>
        <p:nvPicPr>
          <p:cNvPr id="10257" name="Picture 17" descr="трава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771775" y="5965825"/>
            <a:ext cx="3276600" cy="892175"/>
          </a:xfrm>
          <a:prstGeom prst="rect">
            <a:avLst/>
          </a:prstGeom>
          <a:noFill/>
        </p:spPr>
      </p:pic>
      <p:pic>
        <p:nvPicPr>
          <p:cNvPr id="10258" name="Picture 18" descr="трава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867400" y="5965825"/>
            <a:ext cx="3276600" cy="892175"/>
          </a:xfrm>
          <a:prstGeom prst="rect">
            <a:avLst/>
          </a:prstGeom>
          <a:noFill/>
        </p:spPr>
      </p:pic>
      <p:pic>
        <p:nvPicPr>
          <p:cNvPr id="10259" name="Picture 19" descr="трава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0" y="6092825"/>
            <a:ext cx="2808288" cy="76517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4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0" name="Picture 1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эй... спасите, помогите... ой-о-ой-ой.wav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pic>
        <p:nvPicPr>
          <p:cNvPr id="7177" name="Picture 9" descr="film_2279_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93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 descr="9b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8350" y="6102350"/>
            <a:ext cx="755650" cy="755650"/>
          </a:xfrm>
          <a:prstGeom prst="rect">
            <a:avLst/>
          </a:prstGeom>
          <a:noFill/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929190" y="642918"/>
            <a:ext cx="3467100" cy="3624263"/>
            <a:chOff x="3379" y="300"/>
            <a:chExt cx="2184" cy="2283"/>
          </a:xfrm>
        </p:grpSpPr>
        <p:pic>
          <p:nvPicPr>
            <p:cNvPr id="7174" name="Picture 6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3379" y="300"/>
              <a:ext cx="2184" cy="2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175" name="WordArt 7"/>
            <p:cNvSpPr>
              <a:spLocks noChangeArrowheads="1" noChangeShapeType="1" noTextEdit="1"/>
            </p:cNvSpPr>
            <p:nvPr/>
          </p:nvSpPr>
          <p:spPr bwMode="auto">
            <a:xfrm>
              <a:off x="3560" y="890"/>
              <a:ext cx="1543" cy="4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200" b="1" kern="1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  <a:effectLst>
                    <a:outerShdw dist="35921" dir="2700000" sy="50000" kx="2115830" algn="bl" rotWithShape="0">
                      <a:srgbClr val="C0C0C0">
                        <a:alpha val="80000"/>
                      </a:srgbClr>
                    </a:outerShdw>
                  </a:effectLst>
                  <a:latin typeface="Arial"/>
                  <a:cs typeface="Arial"/>
                </a:rPr>
                <a:t>Ой - ой -ой!</a:t>
              </a:r>
            </a:p>
          </p:txBody>
        </p:sp>
      </p:grpSp>
      <p:pic>
        <p:nvPicPr>
          <p:cNvPr id="12" name="Picture 6" descr="C:\Documents and Settings\Администратор\Мои документы\Мои рисунки\Обычные\sleza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43306" y="1785926"/>
            <a:ext cx="176212" cy="294816"/>
          </a:xfrm>
          <a:prstGeom prst="rect">
            <a:avLst/>
          </a:prstGeom>
          <a:noFill/>
        </p:spPr>
      </p:pic>
      <p:pic>
        <p:nvPicPr>
          <p:cNvPr id="13" name="Picture 6" descr="C:\Documents and Settings\Администратор\Мои документы\Мои рисунки\Обычные\sleza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29058" y="2000240"/>
            <a:ext cx="142876" cy="239042"/>
          </a:xfrm>
          <a:prstGeom prst="rect">
            <a:avLst/>
          </a:prstGeom>
          <a:noFill/>
        </p:spPr>
      </p:pic>
      <p:pic>
        <p:nvPicPr>
          <p:cNvPr id="14" name="Picture 6" descr="C:\Documents and Settings\Администратор\Мои документы\Мои рисунки\Обычные\sleza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43306" y="1285860"/>
            <a:ext cx="176212" cy="294816"/>
          </a:xfrm>
          <a:prstGeom prst="rect">
            <a:avLst/>
          </a:prstGeom>
          <a:noFill/>
        </p:spPr>
      </p:pic>
      <p:pic>
        <p:nvPicPr>
          <p:cNvPr id="15" name="Picture 6" descr="C:\Documents and Settings\Администратор\Мои документы\Мои рисунки\Обычные\sleza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85984" y="1428736"/>
            <a:ext cx="176212" cy="294816"/>
          </a:xfrm>
          <a:prstGeom prst="rect">
            <a:avLst/>
          </a:prstGeom>
          <a:noFill/>
        </p:spPr>
      </p:pic>
      <p:pic>
        <p:nvPicPr>
          <p:cNvPr id="16" name="Picture 6" descr="C:\Documents and Settings\Администратор\Мои документы\Мои рисунки\Обычные\sleza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00364" y="1357298"/>
            <a:ext cx="176212" cy="294816"/>
          </a:xfrm>
          <a:prstGeom prst="rect">
            <a:avLst/>
          </a:prstGeom>
          <a:noFill/>
        </p:spPr>
      </p:pic>
      <p:pic>
        <p:nvPicPr>
          <p:cNvPr id="17" name="Picture 6" descr="C:\Documents and Settings\Администратор\Мои документы\Мои рисунки\Обычные\sleza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43240" y="2428868"/>
            <a:ext cx="176212" cy="294816"/>
          </a:xfrm>
          <a:prstGeom prst="rect">
            <a:avLst/>
          </a:prstGeom>
          <a:noFill/>
        </p:spPr>
      </p:pic>
      <p:pic>
        <p:nvPicPr>
          <p:cNvPr id="18" name="Picture 6" descr="C:\Documents and Settings\Администратор\Мои документы\Мои рисунки\Обычные\sleza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000496" y="1571612"/>
            <a:ext cx="176212" cy="294816"/>
          </a:xfrm>
          <a:prstGeom prst="rect">
            <a:avLst/>
          </a:prstGeom>
          <a:noFill/>
        </p:spPr>
      </p:pic>
      <p:pic>
        <p:nvPicPr>
          <p:cNvPr id="19" name="Picture 6" descr="C:\Documents and Settings\Администратор\Мои документы\Мои рисунки\Обычные\sleza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5786" y="2571744"/>
            <a:ext cx="176212" cy="294816"/>
          </a:xfrm>
          <a:prstGeom prst="rect">
            <a:avLst/>
          </a:prstGeom>
          <a:noFill/>
        </p:spPr>
      </p:pic>
      <p:pic>
        <p:nvPicPr>
          <p:cNvPr id="20" name="Picture 6" descr="C:\Documents and Settings\Администратор\Мои документы\Мои рисунки\Обычные\sleza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28860" y="2000240"/>
            <a:ext cx="176212" cy="294816"/>
          </a:xfrm>
          <a:prstGeom prst="rect">
            <a:avLst/>
          </a:prstGeom>
          <a:noFill/>
        </p:spPr>
      </p:pic>
      <p:pic>
        <p:nvPicPr>
          <p:cNvPr id="21" name="Picture 6" descr="C:\Documents and Settings\Администратор\Мои документы\Мои рисунки\Обычные\sleza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00100" y="1500174"/>
            <a:ext cx="214314" cy="358564"/>
          </a:xfrm>
          <a:prstGeom prst="rect">
            <a:avLst/>
          </a:prstGeom>
          <a:noFill/>
        </p:spPr>
      </p:pic>
      <p:pic>
        <p:nvPicPr>
          <p:cNvPr id="22" name="Picture 6" descr="C:\Documents and Settings\Администратор\Мои документы\Мои рисунки\Обычные\sleza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71604" y="1785926"/>
            <a:ext cx="142876" cy="239043"/>
          </a:xfrm>
          <a:prstGeom prst="rect">
            <a:avLst/>
          </a:prstGeom>
          <a:noFill/>
        </p:spPr>
      </p:pic>
      <p:pic>
        <p:nvPicPr>
          <p:cNvPr id="23" name="Picture 6" descr="C:\Documents and Settings\Администратор\Мои документы\Мои рисунки\Обычные\sleza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28794" y="2357430"/>
            <a:ext cx="214314" cy="358566"/>
          </a:xfrm>
          <a:prstGeom prst="rect">
            <a:avLst/>
          </a:prstGeom>
          <a:noFill/>
        </p:spPr>
      </p:pic>
      <p:grpSp>
        <p:nvGrpSpPr>
          <p:cNvPr id="24" name="Group 247"/>
          <p:cNvGrpSpPr>
            <a:grpSpLocks noGrp="1"/>
          </p:cNvGrpSpPr>
          <p:nvPr>
            <p:ph type="title"/>
          </p:nvPr>
        </p:nvGrpSpPr>
        <p:grpSpPr bwMode="auto">
          <a:xfrm>
            <a:off x="357158" y="285728"/>
            <a:ext cx="5186370" cy="1143000"/>
            <a:chOff x="0" y="0"/>
            <a:chExt cx="1555" cy="988"/>
          </a:xfrm>
        </p:grpSpPr>
        <p:sp>
          <p:nvSpPr>
            <p:cNvPr id="25" name="Cloud"/>
            <p:cNvSpPr>
              <a:spLocks noChangeAspect="1" noEditPoints="1" noChangeArrowheads="1"/>
            </p:cNvSpPr>
            <p:nvPr/>
          </p:nvSpPr>
          <p:spPr bwMode="auto">
            <a:xfrm>
              <a:off x="0" y="0"/>
              <a:ext cx="1474" cy="98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>
                <a:alpha val="77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Text Box 249"/>
            <p:cNvSpPr txBox="1">
              <a:spLocks noChangeArrowheads="1"/>
            </p:cNvSpPr>
            <p:nvPr/>
          </p:nvSpPr>
          <p:spPr bwMode="auto">
            <a:xfrm>
              <a:off x="8" y="222"/>
              <a:ext cx="1547" cy="2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endParaRPr lang="ru-RU" dirty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32" fill="hold"/>
                                        <p:tgtEl>
                                          <p:spTgt spid="71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80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ilm_2578_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3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Мама... мамочка....wav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009063" y="6723063"/>
            <a:ext cx="134937" cy="134937"/>
          </a:xfrm>
          <a:prstGeom prst="rect">
            <a:avLst/>
          </a:prstGeom>
          <a:noFill/>
        </p:spPr>
      </p:pic>
      <p:pic>
        <p:nvPicPr>
          <p:cNvPr id="15364" name="Picture 4" descr="9b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8350" y="6102350"/>
            <a:ext cx="755650" cy="755650"/>
          </a:xfrm>
          <a:prstGeom prst="rect">
            <a:avLst/>
          </a:prstGeom>
          <a:noFill/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411413" y="1844675"/>
            <a:ext cx="3067050" cy="2365375"/>
            <a:chOff x="1519" y="1162"/>
            <a:chExt cx="1932" cy="1490"/>
          </a:xfrm>
        </p:grpSpPr>
        <p:pic>
          <p:nvPicPr>
            <p:cNvPr id="15366" name="Picture 6" descr="Рисунок1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 rot="2256178">
              <a:off x="1519" y="1162"/>
              <a:ext cx="1932" cy="1490"/>
            </a:xfrm>
            <a:prstGeom prst="rect">
              <a:avLst/>
            </a:prstGeom>
            <a:noFill/>
          </p:spPr>
        </p:pic>
        <p:sp>
          <p:nvSpPr>
            <p:cNvPr id="15367" name="WordArt 7"/>
            <p:cNvSpPr>
              <a:spLocks noChangeArrowheads="1" noChangeShapeType="1" noTextEdit="1"/>
            </p:cNvSpPr>
            <p:nvPr/>
          </p:nvSpPr>
          <p:spPr bwMode="auto">
            <a:xfrm>
              <a:off x="1973" y="1706"/>
              <a:ext cx="1224" cy="317"/>
            </a:xfrm>
            <a:prstGeom prst="rect">
              <a:avLst/>
            </a:prstGeom>
          </p:spPr>
          <p:txBody>
            <a:bodyPr wrap="none" fromWordArt="1">
              <a:prstTxWarp prst="textCurveUp">
                <a:avLst>
                  <a:gd name="adj" fmla="val 45977"/>
                </a:avLst>
              </a:prstTxWarp>
            </a:bodyPr>
            <a:lstStyle/>
            <a:p>
              <a:pPr algn="ctr"/>
              <a:r>
                <a:rPr lang="ru-RU" sz="3600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Мамочка!</a:t>
              </a:r>
            </a:p>
          </p:txBody>
        </p:sp>
      </p:grpSp>
      <p:pic>
        <p:nvPicPr>
          <p:cNvPr id="15368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Мама... мамочка....wav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16" descr="C:\Documents and Settings\Администратор\Мои документы\анимашки\Анимашки 2\STORM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3238472" cy="32766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00" fill="hold"/>
                                        <p:tgtEl>
                                          <p:spTgt spid="153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3"/>
                </p:tgtEl>
              </p:cMediaNode>
            </p:audio>
            <p:audio>
              <p:cMediaNode showWhenStopped="0"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8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Винн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3709" y="0"/>
            <a:ext cx="9217709" cy="6858000"/>
          </a:xfrm>
          <a:prstGeom prst="rect">
            <a:avLst/>
          </a:prstGeom>
          <a:noFill/>
        </p:spPr>
      </p:pic>
      <p:pic>
        <p:nvPicPr>
          <p:cNvPr id="13316" name="Picture 4" descr="11c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72462" y="6072206"/>
            <a:ext cx="755650" cy="785794"/>
          </a:xfrm>
          <a:prstGeom prst="rect">
            <a:avLst/>
          </a:prstGeom>
          <a:noFill/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 rot="19573662">
            <a:off x="827261" y="1777967"/>
            <a:ext cx="3276600" cy="2430463"/>
            <a:chOff x="2670" y="65"/>
            <a:chExt cx="2064" cy="1531"/>
          </a:xfrm>
        </p:grpSpPr>
        <p:pic>
          <p:nvPicPr>
            <p:cNvPr id="13318" name="Picture 6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2670" y="65"/>
              <a:ext cx="2064" cy="1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319" name="WordArt 7"/>
            <p:cNvSpPr>
              <a:spLocks noChangeArrowheads="1" noChangeShapeType="1" noTextEdit="1"/>
            </p:cNvSpPr>
            <p:nvPr/>
          </p:nvSpPr>
          <p:spPr bwMode="auto">
            <a:xfrm>
              <a:off x="3164" y="541"/>
              <a:ext cx="1230" cy="6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200" kern="10" dirty="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Это</a:t>
              </a:r>
            </a:p>
            <a:p>
              <a:pPr algn="ctr"/>
              <a:r>
                <a:rPr lang="ru-RU" sz="3200" kern="10" dirty="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 подойдёт!</a:t>
              </a:r>
            </a:p>
          </p:txBody>
        </p:sp>
      </p:grpSp>
      <p:pic>
        <p:nvPicPr>
          <p:cNvPr id="13320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Это подойдет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pic>
        <p:nvPicPr>
          <p:cNvPr id="8" name="Picture 3" descr="F:\анимашки\Анимашки 2\Новая папка\flower11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29058" y="4572008"/>
            <a:ext cx="666750" cy="666750"/>
          </a:xfrm>
          <a:prstGeom prst="rect">
            <a:avLst/>
          </a:prstGeom>
          <a:noFill/>
        </p:spPr>
      </p:pic>
      <p:pic>
        <p:nvPicPr>
          <p:cNvPr id="9" name="Picture 3" descr="F:\анимашки\Анимашки 2\Новая папка\flower11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00892" y="4786322"/>
            <a:ext cx="666750" cy="666750"/>
          </a:xfrm>
          <a:prstGeom prst="rect">
            <a:avLst/>
          </a:prstGeom>
          <a:noFill/>
        </p:spPr>
      </p:pic>
      <p:pic>
        <p:nvPicPr>
          <p:cNvPr id="10" name="Picture 3" descr="F:\анимашки\Анимашки 2\Новая папка\flower11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72396" y="4429132"/>
            <a:ext cx="666750" cy="666750"/>
          </a:xfrm>
          <a:prstGeom prst="rect">
            <a:avLst/>
          </a:prstGeom>
          <a:noFill/>
        </p:spPr>
      </p:pic>
      <p:pic>
        <p:nvPicPr>
          <p:cNvPr id="11" name="Picture 21" descr="C:\Documents and Settings\Администратор\Мои документы\анимашки\Анимашки 2\ptiza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28728" y="500042"/>
            <a:ext cx="1143000" cy="64294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5" fill="hold"/>
                                        <p:tgtEl>
                                          <p:spTgt spid="133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20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 descr="C:\Documents and Settings\Администратор\Мои документы\Мои рисунки\Обычные\Радуг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</p:spPr>
      </p:pic>
      <p:pic>
        <p:nvPicPr>
          <p:cNvPr id="28675" name="Picture 3" descr="11c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59788" y="6173788"/>
            <a:ext cx="755650" cy="755650"/>
          </a:xfrm>
          <a:prstGeom prst="rect">
            <a:avLst/>
          </a:prstGeom>
          <a:noFill/>
        </p:spPr>
      </p:pic>
      <p:pic>
        <p:nvPicPr>
          <p:cNvPr id="28676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И я, и я того же мнения 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071802" y="1571612"/>
            <a:ext cx="277177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678" name="WordArt 6"/>
          <p:cNvSpPr>
            <a:spLocks noChangeArrowheads="1" noChangeShapeType="1" noTextEdit="1"/>
          </p:cNvSpPr>
          <p:nvPr/>
        </p:nvSpPr>
        <p:spPr bwMode="auto">
          <a:xfrm>
            <a:off x="3428992" y="2214554"/>
            <a:ext cx="1657350" cy="85725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2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 я того же</a:t>
            </a:r>
          </a:p>
          <a:p>
            <a:pPr algn="ctr"/>
            <a:r>
              <a:rPr lang="ru-RU" sz="2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мнения!</a:t>
            </a:r>
          </a:p>
        </p:txBody>
      </p:sp>
      <p:pic>
        <p:nvPicPr>
          <p:cNvPr id="8" name="Picture 3" descr="ооооо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3214686"/>
            <a:ext cx="2228850" cy="2735262"/>
          </a:xfrm>
          <a:prstGeom prst="rect">
            <a:avLst/>
          </a:prstGeom>
          <a:noFill/>
        </p:spPr>
      </p:pic>
      <p:pic>
        <p:nvPicPr>
          <p:cNvPr id="9" name="Picture 18" descr="трава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4071942"/>
            <a:ext cx="9144000" cy="2786058"/>
          </a:xfrm>
          <a:prstGeom prst="rect">
            <a:avLst/>
          </a:prstGeom>
          <a:noFill/>
        </p:spPr>
      </p:pic>
      <p:pic>
        <p:nvPicPr>
          <p:cNvPr id="10" name="Picture 3" descr="9b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001024" y="5786454"/>
            <a:ext cx="755650" cy="755650"/>
          </a:xfrm>
          <a:prstGeom prst="rect">
            <a:avLst/>
          </a:prstGeom>
          <a:noFill/>
        </p:spPr>
      </p:pic>
      <p:pic>
        <p:nvPicPr>
          <p:cNvPr id="11" name="Picture 24" descr="C:\Documents and Settings\Администратор\Мои документы\анимашки\Анимашки 2\Новая папка\butterfly5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571604" y="1857364"/>
            <a:ext cx="733425" cy="733425"/>
          </a:xfrm>
          <a:prstGeom prst="rect">
            <a:avLst/>
          </a:prstGeom>
          <a:noFill/>
        </p:spPr>
      </p:pic>
      <p:pic>
        <p:nvPicPr>
          <p:cNvPr id="14" name="Picture 22" descr="C:\Documents and Settings\Администратор\Мои документы\анимашки\Анимашки 2\Тигра1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85852" y="2928934"/>
            <a:ext cx="1676400" cy="313373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3" fill="hold"/>
                                        <p:tgtEl>
                                          <p:spTgt spid="286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676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8" descr="трав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28999"/>
            <a:ext cx="9144000" cy="3429001"/>
          </a:xfrm>
          <a:prstGeom prst="rect">
            <a:avLst/>
          </a:prstGeom>
          <a:noFill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357422" y="1428736"/>
            <a:ext cx="3071813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Жалкое зрелище... душераздирающее зрелище.wav"/>
          </p:nvPr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9144000" y="6858000"/>
            <a:ext cx="107950" cy="107950"/>
          </a:xfrm>
          <a:prstGeom prst="rect">
            <a:avLst/>
          </a:prstGeom>
          <a:noFill/>
        </p:spPr>
      </p:pic>
      <p:pic>
        <p:nvPicPr>
          <p:cNvPr id="23556" name="Picture 4" descr="9b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072462" y="5786454"/>
            <a:ext cx="684212" cy="755650"/>
          </a:xfrm>
          <a:prstGeom prst="rect">
            <a:avLst/>
          </a:prstGeom>
          <a:noFill/>
        </p:spPr>
      </p:pic>
      <p:sp>
        <p:nvSpPr>
          <p:cNvPr id="23557" name="WordArt 5"/>
          <p:cNvSpPr>
            <a:spLocks noChangeArrowheads="1" noChangeShapeType="1" noTextEdit="1"/>
          </p:cNvSpPr>
          <p:nvPr/>
        </p:nvSpPr>
        <p:spPr bwMode="auto">
          <a:xfrm>
            <a:off x="3214678" y="2214554"/>
            <a:ext cx="15621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Кошмар!</a:t>
            </a:r>
          </a:p>
        </p:txBody>
      </p:sp>
      <p:pic>
        <p:nvPicPr>
          <p:cNvPr id="7" name="Picture 3" descr="ооооо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3500438"/>
            <a:ext cx="2228850" cy="2735262"/>
          </a:xfrm>
          <a:prstGeom prst="rect">
            <a:avLst/>
          </a:prstGeom>
          <a:noFill/>
        </p:spPr>
      </p:pic>
      <p:pic>
        <p:nvPicPr>
          <p:cNvPr id="8" name="Picture 22" descr="C:\Documents and Settings\Администратор\Мои документы\анимашки\Анимашки 2\Новая папка\butterfly2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28728" y="3429000"/>
            <a:ext cx="1314450" cy="895350"/>
          </a:xfrm>
          <a:prstGeom prst="rect">
            <a:avLst/>
          </a:prstGeom>
          <a:noFill/>
        </p:spPr>
      </p:pic>
      <p:grpSp>
        <p:nvGrpSpPr>
          <p:cNvPr id="9" name="Group 247"/>
          <p:cNvGrpSpPr>
            <a:grpSpLocks/>
          </p:cNvGrpSpPr>
          <p:nvPr/>
        </p:nvGrpSpPr>
        <p:grpSpPr bwMode="auto">
          <a:xfrm>
            <a:off x="5929322" y="857232"/>
            <a:ext cx="2092301" cy="1087431"/>
            <a:chOff x="0" y="0"/>
            <a:chExt cx="1555" cy="988"/>
          </a:xfrm>
        </p:grpSpPr>
        <p:sp>
          <p:nvSpPr>
            <p:cNvPr id="10" name="Cloud"/>
            <p:cNvSpPr>
              <a:spLocks noChangeAspect="1" noEditPoints="1" noChangeArrowheads="1"/>
            </p:cNvSpPr>
            <p:nvPr/>
          </p:nvSpPr>
          <p:spPr bwMode="auto">
            <a:xfrm>
              <a:off x="0" y="0"/>
              <a:ext cx="1474" cy="98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>
                <a:alpha val="77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Text Box 249"/>
            <p:cNvSpPr txBox="1">
              <a:spLocks noChangeArrowheads="1"/>
            </p:cNvSpPr>
            <p:nvPr/>
          </p:nvSpPr>
          <p:spPr bwMode="auto">
            <a:xfrm>
              <a:off x="8" y="222"/>
              <a:ext cx="1547" cy="2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endParaRPr lang="ru-RU" dirty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12" name="Group 247"/>
          <p:cNvGrpSpPr>
            <a:grpSpLocks/>
          </p:cNvGrpSpPr>
          <p:nvPr/>
        </p:nvGrpSpPr>
        <p:grpSpPr bwMode="auto">
          <a:xfrm>
            <a:off x="3071802" y="357166"/>
            <a:ext cx="2092301" cy="1087431"/>
            <a:chOff x="0" y="0"/>
            <a:chExt cx="1555" cy="988"/>
          </a:xfrm>
        </p:grpSpPr>
        <p:sp>
          <p:nvSpPr>
            <p:cNvPr id="13" name="Cloud"/>
            <p:cNvSpPr>
              <a:spLocks noChangeAspect="1" noEditPoints="1" noChangeArrowheads="1"/>
            </p:cNvSpPr>
            <p:nvPr/>
          </p:nvSpPr>
          <p:spPr bwMode="auto">
            <a:xfrm>
              <a:off x="0" y="0"/>
              <a:ext cx="1474" cy="98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>
                <a:alpha val="77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Text Box 249"/>
            <p:cNvSpPr txBox="1">
              <a:spLocks noChangeArrowheads="1"/>
            </p:cNvSpPr>
            <p:nvPr/>
          </p:nvSpPr>
          <p:spPr bwMode="auto">
            <a:xfrm>
              <a:off x="8" y="222"/>
              <a:ext cx="1547" cy="2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endParaRPr lang="ru-RU" dirty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15" name="Group 247"/>
          <p:cNvGrpSpPr>
            <a:grpSpLocks/>
          </p:cNvGrpSpPr>
          <p:nvPr/>
        </p:nvGrpSpPr>
        <p:grpSpPr bwMode="auto">
          <a:xfrm>
            <a:off x="500034" y="0"/>
            <a:ext cx="2092301" cy="1087431"/>
            <a:chOff x="0" y="0"/>
            <a:chExt cx="1555" cy="988"/>
          </a:xfrm>
        </p:grpSpPr>
        <p:sp>
          <p:nvSpPr>
            <p:cNvPr id="16" name="Cloud"/>
            <p:cNvSpPr>
              <a:spLocks noChangeAspect="1" noEditPoints="1" noChangeArrowheads="1"/>
            </p:cNvSpPr>
            <p:nvPr/>
          </p:nvSpPr>
          <p:spPr bwMode="auto">
            <a:xfrm>
              <a:off x="0" y="0"/>
              <a:ext cx="1474" cy="98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>
                <a:alpha val="77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Text Box 249"/>
            <p:cNvSpPr txBox="1">
              <a:spLocks noChangeArrowheads="1"/>
            </p:cNvSpPr>
            <p:nvPr/>
          </p:nvSpPr>
          <p:spPr bwMode="auto">
            <a:xfrm>
              <a:off x="8" y="222"/>
              <a:ext cx="1547" cy="2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endParaRPr lang="ru-RU" dirty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87" fill="hold"/>
                                        <p:tgtEl>
                                          <p:spTgt spid="235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55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187450" y="24209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Я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68313" y="2276475"/>
            <a:ext cx="503237" cy="576263"/>
            <a:chOff x="1405" y="2795"/>
            <a:chExt cx="317" cy="363"/>
          </a:xfrm>
        </p:grpSpPr>
        <p:sp>
          <p:nvSpPr>
            <p:cNvPr id="4100" name="Line 4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1" name="AutoShape 5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02" name="Line 6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3" name="Line 7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4" name="Line 8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724525" y="1484313"/>
            <a:ext cx="3419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rgbClr val="000099"/>
                </a:solidFill>
              </a:rPr>
              <a:t>улица самых звучных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 rot="16200000">
            <a:off x="6940550" y="5021263"/>
            <a:ext cx="1377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99"/>
                </a:solidFill>
              </a:rPr>
              <a:t>переулок</a:t>
            </a:r>
          </a:p>
          <a:p>
            <a:r>
              <a:rPr lang="ru-RU">
                <a:solidFill>
                  <a:srgbClr val="000099"/>
                </a:solidFill>
              </a:rPr>
              <a:t> </a:t>
            </a:r>
            <a:r>
              <a:rPr lang="ru-RU" b="1">
                <a:solidFill>
                  <a:srgbClr val="000099"/>
                </a:solidFill>
              </a:rPr>
              <a:t>непарных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 rot="16200000">
            <a:off x="5795169" y="1702594"/>
            <a:ext cx="45878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>
            <a:spAutoFit/>
          </a:bodyPr>
          <a:lstStyle/>
          <a:p>
            <a:r>
              <a:rPr lang="ru-RU" b="1">
                <a:solidFill>
                  <a:srgbClr val="000099"/>
                </a:solidFill>
              </a:rPr>
              <a:t>улица звонких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 rot="5400000">
            <a:off x="5791200" y="3651251"/>
            <a:ext cx="458787" cy="159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 wrap="none">
            <a:spAutoFit/>
          </a:bodyPr>
          <a:lstStyle/>
          <a:p>
            <a:r>
              <a:rPr lang="ru-RU" b="1">
                <a:solidFill>
                  <a:srgbClr val="000099"/>
                </a:solidFill>
              </a:rPr>
              <a:t>улица глухих</a:t>
            </a:r>
          </a:p>
        </p:txBody>
      </p:sp>
      <p:sp>
        <p:nvSpPr>
          <p:cNvPr id="4109" name="WordArt 13"/>
          <p:cNvSpPr>
            <a:spLocks noChangeArrowheads="1" noChangeShapeType="1" noTextEdit="1"/>
          </p:cNvSpPr>
          <p:nvPr/>
        </p:nvSpPr>
        <p:spPr bwMode="auto">
          <a:xfrm>
            <a:off x="6443662" y="260350"/>
            <a:ext cx="2200303" cy="569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район</a:t>
            </a:r>
          </a:p>
          <a:p>
            <a:pPr algn="ctr"/>
            <a:r>
              <a:rPr lang="ru-RU" sz="2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согласных</a:t>
            </a:r>
          </a:p>
        </p:txBody>
      </p:sp>
      <p:sp>
        <p:nvSpPr>
          <p:cNvPr id="4110" name="WordArt 14"/>
          <p:cNvSpPr>
            <a:spLocks noChangeArrowheads="1" noChangeShapeType="1" noTextEdit="1"/>
          </p:cNvSpPr>
          <p:nvPr/>
        </p:nvSpPr>
        <p:spPr bwMode="auto">
          <a:xfrm>
            <a:off x="1042988" y="1557338"/>
            <a:ext cx="1957376" cy="569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район</a:t>
            </a:r>
          </a:p>
          <a:p>
            <a:pPr algn="ctr"/>
            <a:r>
              <a:rPr lang="ru-RU" sz="2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гласных</a:t>
            </a:r>
          </a:p>
        </p:txBody>
      </p:sp>
      <p:sp>
        <p:nvSpPr>
          <p:cNvPr id="4112" name="WordArt 16"/>
          <p:cNvSpPr>
            <a:spLocks noChangeArrowheads="1" noChangeShapeType="1" noTextEdit="1"/>
          </p:cNvSpPr>
          <p:nvPr/>
        </p:nvSpPr>
        <p:spPr bwMode="auto">
          <a:xfrm>
            <a:off x="2071671" y="333375"/>
            <a:ext cx="386558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err="1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Буквоград</a:t>
            </a:r>
            <a:endParaRPr lang="ru-RU" sz="36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0" y="54451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539750" y="24209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</a:t>
            </a: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5364163" y="2925763"/>
            <a:ext cx="503237" cy="576262"/>
            <a:chOff x="1429" y="3294"/>
            <a:chExt cx="317" cy="363"/>
          </a:xfrm>
        </p:grpSpPr>
        <p:sp>
          <p:nvSpPr>
            <p:cNvPr id="4116" name="Line 20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17" name="AutoShape 21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19" name="Line 23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20" name="Line 24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1116013" y="2276475"/>
            <a:ext cx="503237" cy="576263"/>
            <a:chOff x="1405" y="2795"/>
            <a:chExt cx="317" cy="363"/>
          </a:xfrm>
        </p:grpSpPr>
        <p:sp>
          <p:nvSpPr>
            <p:cNvPr id="4122" name="Line 26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23" name="AutoShape 27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24" name="Line 28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25" name="Line 29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26" name="Line 30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468313" y="2924175"/>
            <a:ext cx="503237" cy="576263"/>
            <a:chOff x="1405" y="2795"/>
            <a:chExt cx="317" cy="363"/>
          </a:xfrm>
        </p:grpSpPr>
        <p:sp>
          <p:nvSpPr>
            <p:cNvPr id="4128" name="Line 32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29" name="AutoShape 33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30" name="Line 34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31" name="Line 35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32" name="Line 36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1116013" y="2924175"/>
            <a:ext cx="503237" cy="576263"/>
            <a:chOff x="1405" y="2795"/>
            <a:chExt cx="317" cy="363"/>
          </a:xfrm>
        </p:grpSpPr>
        <p:sp>
          <p:nvSpPr>
            <p:cNvPr id="4134" name="Line 38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35" name="AutoShape 39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36" name="Line 40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37" name="Line 41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38" name="Line 42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43"/>
          <p:cNvGrpSpPr>
            <a:grpSpLocks/>
          </p:cNvGrpSpPr>
          <p:nvPr/>
        </p:nvGrpSpPr>
        <p:grpSpPr bwMode="auto">
          <a:xfrm>
            <a:off x="468313" y="3573463"/>
            <a:ext cx="503237" cy="576262"/>
            <a:chOff x="1405" y="2795"/>
            <a:chExt cx="317" cy="363"/>
          </a:xfrm>
        </p:grpSpPr>
        <p:sp>
          <p:nvSpPr>
            <p:cNvPr id="4140" name="Line 44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41" name="AutoShape 45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42" name="Line 46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43" name="Line 47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44" name="Line 48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" name="Group 49"/>
          <p:cNvGrpSpPr>
            <a:grpSpLocks/>
          </p:cNvGrpSpPr>
          <p:nvPr/>
        </p:nvGrpSpPr>
        <p:grpSpPr bwMode="auto">
          <a:xfrm>
            <a:off x="1116013" y="3573463"/>
            <a:ext cx="503237" cy="576262"/>
            <a:chOff x="1405" y="2795"/>
            <a:chExt cx="317" cy="363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47" name="AutoShape 51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48" name="Line 52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49" name="Line 53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50" name="Line 54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" name="Group 55"/>
          <p:cNvGrpSpPr>
            <a:grpSpLocks/>
          </p:cNvGrpSpPr>
          <p:nvPr/>
        </p:nvGrpSpPr>
        <p:grpSpPr bwMode="auto">
          <a:xfrm>
            <a:off x="468313" y="4221163"/>
            <a:ext cx="503237" cy="576262"/>
            <a:chOff x="1405" y="2795"/>
            <a:chExt cx="317" cy="363"/>
          </a:xfrm>
        </p:grpSpPr>
        <p:sp>
          <p:nvSpPr>
            <p:cNvPr id="4152" name="Line 56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53" name="AutoShape 57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54" name="Line 58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55" name="Line 59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56" name="Line 60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Group 61"/>
          <p:cNvGrpSpPr>
            <a:grpSpLocks/>
          </p:cNvGrpSpPr>
          <p:nvPr/>
        </p:nvGrpSpPr>
        <p:grpSpPr bwMode="auto">
          <a:xfrm>
            <a:off x="1116013" y="4221163"/>
            <a:ext cx="503237" cy="576262"/>
            <a:chOff x="1405" y="2795"/>
            <a:chExt cx="317" cy="363"/>
          </a:xfrm>
        </p:grpSpPr>
        <p:sp>
          <p:nvSpPr>
            <p:cNvPr id="4158" name="Line 62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59" name="AutoShape 63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60" name="Line 64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61" name="Line 65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62" name="Line 66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" name="Group 67"/>
          <p:cNvGrpSpPr>
            <a:grpSpLocks/>
          </p:cNvGrpSpPr>
          <p:nvPr/>
        </p:nvGrpSpPr>
        <p:grpSpPr bwMode="auto">
          <a:xfrm>
            <a:off x="468313" y="4868863"/>
            <a:ext cx="503237" cy="576262"/>
            <a:chOff x="1405" y="2795"/>
            <a:chExt cx="317" cy="363"/>
          </a:xfrm>
        </p:grpSpPr>
        <p:sp>
          <p:nvSpPr>
            <p:cNvPr id="4164" name="Line 68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65" name="AutoShape 69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66" name="Line 70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67" name="Line 71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68" name="Line 72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" name="Group 73"/>
          <p:cNvGrpSpPr>
            <a:grpSpLocks/>
          </p:cNvGrpSpPr>
          <p:nvPr/>
        </p:nvGrpSpPr>
        <p:grpSpPr bwMode="auto">
          <a:xfrm>
            <a:off x="1116013" y="4868863"/>
            <a:ext cx="503237" cy="576262"/>
            <a:chOff x="1405" y="2795"/>
            <a:chExt cx="317" cy="363"/>
          </a:xfrm>
        </p:grpSpPr>
        <p:sp>
          <p:nvSpPr>
            <p:cNvPr id="4170" name="Line 74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71" name="AutoShape 75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72" name="Line 76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73" name="Line 77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74" name="Line 78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" name="Group 79"/>
          <p:cNvGrpSpPr>
            <a:grpSpLocks/>
          </p:cNvGrpSpPr>
          <p:nvPr/>
        </p:nvGrpSpPr>
        <p:grpSpPr bwMode="auto">
          <a:xfrm>
            <a:off x="1116013" y="6021388"/>
            <a:ext cx="503237" cy="576262"/>
            <a:chOff x="1405" y="2795"/>
            <a:chExt cx="317" cy="363"/>
          </a:xfrm>
        </p:grpSpPr>
        <p:sp>
          <p:nvSpPr>
            <p:cNvPr id="4176" name="Line 80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77" name="AutoShape 81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78" name="Line 82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79" name="Line 83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80" name="Line 84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" name="Group 85"/>
          <p:cNvGrpSpPr>
            <a:grpSpLocks/>
          </p:cNvGrpSpPr>
          <p:nvPr/>
        </p:nvGrpSpPr>
        <p:grpSpPr bwMode="auto">
          <a:xfrm>
            <a:off x="468313" y="6021388"/>
            <a:ext cx="503237" cy="576262"/>
            <a:chOff x="1405" y="2795"/>
            <a:chExt cx="317" cy="363"/>
          </a:xfrm>
        </p:grpSpPr>
        <p:sp>
          <p:nvSpPr>
            <p:cNvPr id="4182" name="Line 86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83" name="AutoShape 87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84" name="Line 88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85" name="Line 89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86" name="Line 90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" name="Group 91"/>
          <p:cNvGrpSpPr>
            <a:grpSpLocks/>
          </p:cNvGrpSpPr>
          <p:nvPr/>
        </p:nvGrpSpPr>
        <p:grpSpPr bwMode="auto">
          <a:xfrm>
            <a:off x="5364163" y="3573463"/>
            <a:ext cx="503237" cy="576262"/>
            <a:chOff x="1429" y="3294"/>
            <a:chExt cx="317" cy="363"/>
          </a:xfrm>
        </p:grpSpPr>
        <p:sp>
          <p:nvSpPr>
            <p:cNvPr id="4188" name="Line 92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89" name="AutoShape 93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90" name="Line 94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91" name="Line 95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92" name="Line 96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" name="Group 97"/>
          <p:cNvGrpSpPr>
            <a:grpSpLocks/>
          </p:cNvGrpSpPr>
          <p:nvPr/>
        </p:nvGrpSpPr>
        <p:grpSpPr bwMode="auto">
          <a:xfrm>
            <a:off x="6516688" y="1844675"/>
            <a:ext cx="503237" cy="576263"/>
            <a:chOff x="1429" y="3294"/>
            <a:chExt cx="317" cy="363"/>
          </a:xfrm>
        </p:grpSpPr>
        <p:sp>
          <p:nvSpPr>
            <p:cNvPr id="4194" name="Line 98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95" name="AutoShape 99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196" name="Line 100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97" name="Line 101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98" name="Line 102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" name="Group 103"/>
          <p:cNvGrpSpPr>
            <a:grpSpLocks/>
          </p:cNvGrpSpPr>
          <p:nvPr/>
        </p:nvGrpSpPr>
        <p:grpSpPr bwMode="auto">
          <a:xfrm>
            <a:off x="7092950" y="1844675"/>
            <a:ext cx="503238" cy="576263"/>
            <a:chOff x="1429" y="3294"/>
            <a:chExt cx="317" cy="363"/>
          </a:xfrm>
        </p:grpSpPr>
        <p:sp>
          <p:nvSpPr>
            <p:cNvPr id="4200" name="Line 104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01" name="AutoShape 105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02" name="Line 106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03" name="Line 107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04" name="Line 108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" name="Group 109"/>
          <p:cNvGrpSpPr>
            <a:grpSpLocks/>
          </p:cNvGrpSpPr>
          <p:nvPr/>
        </p:nvGrpSpPr>
        <p:grpSpPr bwMode="auto">
          <a:xfrm>
            <a:off x="6588125" y="981075"/>
            <a:ext cx="503238" cy="576263"/>
            <a:chOff x="1429" y="3294"/>
            <a:chExt cx="317" cy="363"/>
          </a:xfrm>
        </p:grpSpPr>
        <p:sp>
          <p:nvSpPr>
            <p:cNvPr id="4206" name="Line 110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07" name="AutoShape 111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08" name="Line 112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09" name="Line 113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10" name="Line 114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9" name="Group 115"/>
          <p:cNvGrpSpPr>
            <a:grpSpLocks/>
          </p:cNvGrpSpPr>
          <p:nvPr/>
        </p:nvGrpSpPr>
        <p:grpSpPr bwMode="auto">
          <a:xfrm>
            <a:off x="7667625" y="1844675"/>
            <a:ext cx="503238" cy="576263"/>
            <a:chOff x="4830" y="1162"/>
            <a:chExt cx="317" cy="363"/>
          </a:xfrm>
        </p:grpSpPr>
        <p:sp>
          <p:nvSpPr>
            <p:cNvPr id="4212" name="Line 116"/>
            <p:cNvSpPr>
              <a:spLocks noChangeShapeType="1"/>
            </p:cNvSpPr>
            <p:nvPr/>
          </p:nvSpPr>
          <p:spPr bwMode="auto">
            <a:xfrm>
              <a:off x="4854" y="1253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13" name="AutoShape 117"/>
            <p:cNvSpPr>
              <a:spLocks noChangeArrowheads="1"/>
            </p:cNvSpPr>
            <p:nvPr/>
          </p:nvSpPr>
          <p:spPr bwMode="auto">
            <a:xfrm rot="10800000">
              <a:off x="4830" y="1162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14" name="Line 118"/>
            <p:cNvSpPr>
              <a:spLocks noChangeShapeType="1"/>
            </p:cNvSpPr>
            <p:nvPr/>
          </p:nvSpPr>
          <p:spPr bwMode="auto">
            <a:xfrm>
              <a:off x="5126" y="1253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15" name="Line 119"/>
            <p:cNvSpPr>
              <a:spLocks noChangeShapeType="1"/>
            </p:cNvSpPr>
            <p:nvPr/>
          </p:nvSpPr>
          <p:spPr bwMode="auto">
            <a:xfrm flipH="1">
              <a:off x="4854" y="152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16" name="Line 120"/>
            <p:cNvSpPr>
              <a:spLocks noChangeShapeType="1"/>
            </p:cNvSpPr>
            <p:nvPr/>
          </p:nvSpPr>
          <p:spPr bwMode="auto">
            <a:xfrm flipH="1">
              <a:off x="4854" y="1253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" name="Group 121"/>
          <p:cNvGrpSpPr>
            <a:grpSpLocks/>
          </p:cNvGrpSpPr>
          <p:nvPr/>
        </p:nvGrpSpPr>
        <p:grpSpPr bwMode="auto">
          <a:xfrm>
            <a:off x="7235825" y="981075"/>
            <a:ext cx="503238" cy="576263"/>
            <a:chOff x="1429" y="3294"/>
            <a:chExt cx="317" cy="363"/>
          </a:xfrm>
        </p:grpSpPr>
        <p:sp>
          <p:nvSpPr>
            <p:cNvPr id="4218" name="Line 122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19" name="AutoShape 123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20" name="Line 124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21" name="Line 125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22" name="Line 126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" name="Group 127"/>
          <p:cNvGrpSpPr>
            <a:grpSpLocks/>
          </p:cNvGrpSpPr>
          <p:nvPr/>
        </p:nvGrpSpPr>
        <p:grpSpPr bwMode="auto">
          <a:xfrm>
            <a:off x="8172450" y="5300663"/>
            <a:ext cx="503238" cy="576262"/>
            <a:chOff x="4830" y="1162"/>
            <a:chExt cx="317" cy="363"/>
          </a:xfrm>
        </p:grpSpPr>
        <p:sp>
          <p:nvSpPr>
            <p:cNvPr id="4224" name="Line 128"/>
            <p:cNvSpPr>
              <a:spLocks noChangeShapeType="1"/>
            </p:cNvSpPr>
            <p:nvPr/>
          </p:nvSpPr>
          <p:spPr bwMode="auto">
            <a:xfrm>
              <a:off x="4854" y="1253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25" name="AutoShape 129"/>
            <p:cNvSpPr>
              <a:spLocks noChangeArrowheads="1"/>
            </p:cNvSpPr>
            <p:nvPr/>
          </p:nvSpPr>
          <p:spPr bwMode="auto">
            <a:xfrm rot="10800000">
              <a:off x="4830" y="1162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26" name="Line 130"/>
            <p:cNvSpPr>
              <a:spLocks noChangeShapeType="1"/>
            </p:cNvSpPr>
            <p:nvPr/>
          </p:nvSpPr>
          <p:spPr bwMode="auto">
            <a:xfrm>
              <a:off x="5126" y="1253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27" name="Line 131"/>
            <p:cNvSpPr>
              <a:spLocks noChangeShapeType="1"/>
            </p:cNvSpPr>
            <p:nvPr/>
          </p:nvSpPr>
          <p:spPr bwMode="auto">
            <a:xfrm flipH="1">
              <a:off x="4854" y="152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28" name="Line 132"/>
            <p:cNvSpPr>
              <a:spLocks noChangeShapeType="1"/>
            </p:cNvSpPr>
            <p:nvPr/>
          </p:nvSpPr>
          <p:spPr bwMode="auto">
            <a:xfrm flipH="1">
              <a:off x="4854" y="1253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" name="Group 133"/>
          <p:cNvGrpSpPr>
            <a:grpSpLocks/>
          </p:cNvGrpSpPr>
          <p:nvPr/>
        </p:nvGrpSpPr>
        <p:grpSpPr bwMode="auto">
          <a:xfrm>
            <a:off x="8172450" y="5949950"/>
            <a:ext cx="503238" cy="576263"/>
            <a:chOff x="4830" y="1162"/>
            <a:chExt cx="317" cy="363"/>
          </a:xfrm>
        </p:grpSpPr>
        <p:sp>
          <p:nvSpPr>
            <p:cNvPr id="4230" name="Line 134"/>
            <p:cNvSpPr>
              <a:spLocks noChangeShapeType="1"/>
            </p:cNvSpPr>
            <p:nvPr/>
          </p:nvSpPr>
          <p:spPr bwMode="auto">
            <a:xfrm>
              <a:off x="4854" y="1253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31" name="AutoShape 135"/>
            <p:cNvSpPr>
              <a:spLocks noChangeArrowheads="1"/>
            </p:cNvSpPr>
            <p:nvPr/>
          </p:nvSpPr>
          <p:spPr bwMode="auto">
            <a:xfrm rot="10800000">
              <a:off x="4830" y="1162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32" name="Line 136"/>
            <p:cNvSpPr>
              <a:spLocks noChangeShapeType="1"/>
            </p:cNvSpPr>
            <p:nvPr/>
          </p:nvSpPr>
          <p:spPr bwMode="auto">
            <a:xfrm>
              <a:off x="5126" y="1253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33" name="Line 137"/>
            <p:cNvSpPr>
              <a:spLocks noChangeShapeType="1"/>
            </p:cNvSpPr>
            <p:nvPr/>
          </p:nvSpPr>
          <p:spPr bwMode="auto">
            <a:xfrm flipH="1">
              <a:off x="4854" y="152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34" name="Line 138"/>
            <p:cNvSpPr>
              <a:spLocks noChangeShapeType="1"/>
            </p:cNvSpPr>
            <p:nvPr/>
          </p:nvSpPr>
          <p:spPr bwMode="auto">
            <a:xfrm flipH="1">
              <a:off x="4854" y="1253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" name="Group 139"/>
          <p:cNvGrpSpPr>
            <a:grpSpLocks/>
          </p:cNvGrpSpPr>
          <p:nvPr/>
        </p:nvGrpSpPr>
        <p:grpSpPr bwMode="auto">
          <a:xfrm>
            <a:off x="6013450" y="3573463"/>
            <a:ext cx="503238" cy="576262"/>
            <a:chOff x="1429" y="3294"/>
            <a:chExt cx="317" cy="363"/>
          </a:xfrm>
        </p:grpSpPr>
        <p:sp>
          <p:nvSpPr>
            <p:cNvPr id="4236" name="Line 140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37" name="AutoShape 141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38" name="Line 142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39" name="Line 143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40" name="Line 144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4" name="Group 145"/>
          <p:cNvGrpSpPr>
            <a:grpSpLocks/>
          </p:cNvGrpSpPr>
          <p:nvPr/>
        </p:nvGrpSpPr>
        <p:grpSpPr bwMode="auto">
          <a:xfrm>
            <a:off x="8172450" y="4652963"/>
            <a:ext cx="503238" cy="576262"/>
            <a:chOff x="4513" y="3566"/>
            <a:chExt cx="317" cy="363"/>
          </a:xfrm>
        </p:grpSpPr>
        <p:sp>
          <p:nvSpPr>
            <p:cNvPr id="4242" name="Line 146"/>
            <p:cNvSpPr>
              <a:spLocks noChangeShapeType="1"/>
            </p:cNvSpPr>
            <p:nvPr/>
          </p:nvSpPr>
          <p:spPr bwMode="auto">
            <a:xfrm>
              <a:off x="4537" y="3657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43" name="AutoShape 147"/>
            <p:cNvSpPr>
              <a:spLocks noChangeArrowheads="1"/>
            </p:cNvSpPr>
            <p:nvPr/>
          </p:nvSpPr>
          <p:spPr bwMode="auto">
            <a:xfrm rot="10800000">
              <a:off x="4513" y="3566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44" name="Line 148"/>
            <p:cNvSpPr>
              <a:spLocks noChangeShapeType="1"/>
            </p:cNvSpPr>
            <p:nvPr/>
          </p:nvSpPr>
          <p:spPr bwMode="auto">
            <a:xfrm>
              <a:off x="4809" y="3657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45" name="Line 149"/>
            <p:cNvSpPr>
              <a:spLocks noChangeShapeType="1"/>
            </p:cNvSpPr>
            <p:nvPr/>
          </p:nvSpPr>
          <p:spPr bwMode="auto">
            <a:xfrm flipH="1">
              <a:off x="4537" y="3929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46" name="Line 150"/>
            <p:cNvSpPr>
              <a:spLocks noChangeShapeType="1"/>
            </p:cNvSpPr>
            <p:nvPr/>
          </p:nvSpPr>
          <p:spPr bwMode="auto">
            <a:xfrm flipH="1">
              <a:off x="4537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5" name="Group 151"/>
          <p:cNvGrpSpPr>
            <a:grpSpLocks/>
          </p:cNvGrpSpPr>
          <p:nvPr/>
        </p:nvGrpSpPr>
        <p:grpSpPr bwMode="auto">
          <a:xfrm>
            <a:off x="6661150" y="2925763"/>
            <a:ext cx="503238" cy="576262"/>
            <a:chOff x="4513" y="3566"/>
            <a:chExt cx="317" cy="363"/>
          </a:xfrm>
        </p:grpSpPr>
        <p:sp>
          <p:nvSpPr>
            <p:cNvPr id="4248" name="Line 152"/>
            <p:cNvSpPr>
              <a:spLocks noChangeShapeType="1"/>
            </p:cNvSpPr>
            <p:nvPr/>
          </p:nvSpPr>
          <p:spPr bwMode="auto">
            <a:xfrm>
              <a:off x="4537" y="3657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49" name="AutoShape 153"/>
            <p:cNvSpPr>
              <a:spLocks noChangeArrowheads="1"/>
            </p:cNvSpPr>
            <p:nvPr/>
          </p:nvSpPr>
          <p:spPr bwMode="auto">
            <a:xfrm rot="10800000">
              <a:off x="4513" y="3566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50" name="Line 154"/>
            <p:cNvSpPr>
              <a:spLocks noChangeShapeType="1"/>
            </p:cNvSpPr>
            <p:nvPr/>
          </p:nvSpPr>
          <p:spPr bwMode="auto">
            <a:xfrm>
              <a:off x="4809" y="3657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51" name="Line 155"/>
            <p:cNvSpPr>
              <a:spLocks noChangeShapeType="1"/>
            </p:cNvSpPr>
            <p:nvPr/>
          </p:nvSpPr>
          <p:spPr bwMode="auto">
            <a:xfrm flipH="1">
              <a:off x="4537" y="3929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52" name="Line 156"/>
            <p:cNvSpPr>
              <a:spLocks noChangeShapeType="1"/>
            </p:cNvSpPr>
            <p:nvPr/>
          </p:nvSpPr>
          <p:spPr bwMode="auto">
            <a:xfrm flipH="1">
              <a:off x="4537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" name="Group 157"/>
          <p:cNvGrpSpPr>
            <a:grpSpLocks/>
          </p:cNvGrpSpPr>
          <p:nvPr/>
        </p:nvGrpSpPr>
        <p:grpSpPr bwMode="auto">
          <a:xfrm>
            <a:off x="6661150" y="3573463"/>
            <a:ext cx="503238" cy="576262"/>
            <a:chOff x="4513" y="3566"/>
            <a:chExt cx="317" cy="363"/>
          </a:xfrm>
        </p:grpSpPr>
        <p:sp>
          <p:nvSpPr>
            <p:cNvPr id="4254" name="Line 158"/>
            <p:cNvSpPr>
              <a:spLocks noChangeShapeType="1"/>
            </p:cNvSpPr>
            <p:nvPr/>
          </p:nvSpPr>
          <p:spPr bwMode="auto">
            <a:xfrm>
              <a:off x="4537" y="3657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55" name="AutoShape 159"/>
            <p:cNvSpPr>
              <a:spLocks noChangeArrowheads="1"/>
            </p:cNvSpPr>
            <p:nvPr/>
          </p:nvSpPr>
          <p:spPr bwMode="auto">
            <a:xfrm rot="10800000">
              <a:off x="4513" y="3566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56" name="Line 160"/>
            <p:cNvSpPr>
              <a:spLocks noChangeShapeType="1"/>
            </p:cNvSpPr>
            <p:nvPr/>
          </p:nvSpPr>
          <p:spPr bwMode="auto">
            <a:xfrm>
              <a:off x="4809" y="3657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57" name="Line 161"/>
            <p:cNvSpPr>
              <a:spLocks noChangeShapeType="1"/>
            </p:cNvSpPr>
            <p:nvPr/>
          </p:nvSpPr>
          <p:spPr bwMode="auto">
            <a:xfrm flipH="1">
              <a:off x="4537" y="3929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58" name="Line 162"/>
            <p:cNvSpPr>
              <a:spLocks noChangeShapeType="1"/>
            </p:cNvSpPr>
            <p:nvPr/>
          </p:nvSpPr>
          <p:spPr bwMode="auto">
            <a:xfrm flipH="1">
              <a:off x="4537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7" name="Group 163"/>
          <p:cNvGrpSpPr>
            <a:grpSpLocks/>
          </p:cNvGrpSpPr>
          <p:nvPr/>
        </p:nvGrpSpPr>
        <p:grpSpPr bwMode="auto">
          <a:xfrm>
            <a:off x="4716463" y="2925763"/>
            <a:ext cx="503237" cy="576262"/>
            <a:chOff x="1429" y="3294"/>
            <a:chExt cx="317" cy="363"/>
          </a:xfrm>
        </p:grpSpPr>
        <p:sp>
          <p:nvSpPr>
            <p:cNvPr id="4260" name="Line 164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61" name="AutoShape 165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62" name="Line 166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63" name="Line 167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64" name="Line 168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8" name="Group 169"/>
          <p:cNvGrpSpPr>
            <a:grpSpLocks/>
          </p:cNvGrpSpPr>
          <p:nvPr/>
        </p:nvGrpSpPr>
        <p:grpSpPr bwMode="auto">
          <a:xfrm>
            <a:off x="7308850" y="2925763"/>
            <a:ext cx="503238" cy="576262"/>
            <a:chOff x="1429" y="3294"/>
            <a:chExt cx="317" cy="363"/>
          </a:xfrm>
        </p:grpSpPr>
        <p:sp>
          <p:nvSpPr>
            <p:cNvPr id="4266" name="Line 170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67" name="AutoShape 171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68" name="Line 172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69" name="Line 173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70" name="Line 174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9" name="Group 175"/>
          <p:cNvGrpSpPr>
            <a:grpSpLocks/>
          </p:cNvGrpSpPr>
          <p:nvPr/>
        </p:nvGrpSpPr>
        <p:grpSpPr bwMode="auto">
          <a:xfrm>
            <a:off x="4068763" y="3573463"/>
            <a:ext cx="503237" cy="576262"/>
            <a:chOff x="1429" y="3294"/>
            <a:chExt cx="317" cy="363"/>
          </a:xfrm>
        </p:grpSpPr>
        <p:sp>
          <p:nvSpPr>
            <p:cNvPr id="4272" name="Line 176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73" name="AutoShape 177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74" name="Line 178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75" name="Line 179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76" name="Line 180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0" name="Group 181"/>
          <p:cNvGrpSpPr>
            <a:grpSpLocks/>
          </p:cNvGrpSpPr>
          <p:nvPr/>
        </p:nvGrpSpPr>
        <p:grpSpPr bwMode="auto">
          <a:xfrm>
            <a:off x="4068763" y="2925763"/>
            <a:ext cx="503237" cy="576262"/>
            <a:chOff x="1429" y="3294"/>
            <a:chExt cx="317" cy="363"/>
          </a:xfrm>
        </p:grpSpPr>
        <p:sp>
          <p:nvSpPr>
            <p:cNvPr id="4278" name="Line 182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79" name="AutoShape 183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80" name="Line 184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81" name="Line 185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82" name="Line 186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1" name="Group 187"/>
          <p:cNvGrpSpPr>
            <a:grpSpLocks/>
          </p:cNvGrpSpPr>
          <p:nvPr/>
        </p:nvGrpSpPr>
        <p:grpSpPr bwMode="auto">
          <a:xfrm>
            <a:off x="6013450" y="2925763"/>
            <a:ext cx="503238" cy="576262"/>
            <a:chOff x="1429" y="3294"/>
            <a:chExt cx="317" cy="363"/>
          </a:xfrm>
        </p:grpSpPr>
        <p:sp>
          <p:nvSpPr>
            <p:cNvPr id="4284" name="Line 188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85" name="AutoShape 189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86" name="Line 190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87" name="Line 191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88" name="Line 192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259" name="Group 193"/>
          <p:cNvGrpSpPr>
            <a:grpSpLocks/>
          </p:cNvGrpSpPr>
          <p:nvPr/>
        </p:nvGrpSpPr>
        <p:grpSpPr bwMode="auto">
          <a:xfrm>
            <a:off x="8172450" y="4005263"/>
            <a:ext cx="503238" cy="576262"/>
            <a:chOff x="1429" y="3294"/>
            <a:chExt cx="317" cy="363"/>
          </a:xfrm>
        </p:grpSpPr>
        <p:sp>
          <p:nvSpPr>
            <p:cNvPr id="4290" name="Line 194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91" name="AutoShape 195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92" name="Line 196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93" name="Line 197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94" name="Line 198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265" name="Group 199"/>
          <p:cNvGrpSpPr>
            <a:grpSpLocks/>
          </p:cNvGrpSpPr>
          <p:nvPr/>
        </p:nvGrpSpPr>
        <p:grpSpPr bwMode="auto">
          <a:xfrm>
            <a:off x="7308850" y="3573463"/>
            <a:ext cx="503238" cy="576262"/>
            <a:chOff x="1429" y="3294"/>
            <a:chExt cx="317" cy="363"/>
          </a:xfrm>
        </p:grpSpPr>
        <p:sp>
          <p:nvSpPr>
            <p:cNvPr id="4296" name="Line 200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97" name="AutoShape 201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298" name="Line 202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99" name="Line 203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0" name="Line 204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271" name="Group 205"/>
          <p:cNvGrpSpPr>
            <a:grpSpLocks/>
          </p:cNvGrpSpPr>
          <p:nvPr/>
        </p:nvGrpSpPr>
        <p:grpSpPr bwMode="auto">
          <a:xfrm>
            <a:off x="4716463" y="3573463"/>
            <a:ext cx="503237" cy="576262"/>
            <a:chOff x="1429" y="3294"/>
            <a:chExt cx="317" cy="363"/>
          </a:xfrm>
        </p:grpSpPr>
        <p:sp>
          <p:nvSpPr>
            <p:cNvPr id="4302" name="Line 206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3" name="AutoShape 207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4304" name="Line 208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5" name="Line 209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6" name="Line 210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307" name="Text Box 211"/>
          <p:cNvSpPr txBox="1">
            <a:spLocks noChangeArrowheads="1"/>
          </p:cNvSpPr>
          <p:nvPr/>
        </p:nvSpPr>
        <p:spPr bwMode="auto">
          <a:xfrm rot="5400000">
            <a:off x="738981" y="4634707"/>
            <a:ext cx="733425" cy="22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 wrap="none">
            <a:spAutoFit/>
          </a:bodyPr>
          <a:lstStyle/>
          <a:p>
            <a:r>
              <a:rPr lang="ru-RU" b="1">
                <a:solidFill>
                  <a:srgbClr val="000099"/>
                </a:solidFill>
              </a:rPr>
              <a:t>тупик беззвучных </a:t>
            </a:r>
          </a:p>
          <a:p>
            <a:r>
              <a:rPr lang="ru-RU" b="1">
                <a:solidFill>
                  <a:srgbClr val="000099"/>
                </a:solidFill>
              </a:rPr>
              <a:t>           букв</a:t>
            </a:r>
          </a:p>
        </p:txBody>
      </p:sp>
      <p:sp>
        <p:nvSpPr>
          <p:cNvPr id="4308" name="Text Box 212"/>
          <p:cNvSpPr txBox="1">
            <a:spLocks noChangeArrowheads="1"/>
          </p:cNvSpPr>
          <p:nvPr/>
        </p:nvSpPr>
        <p:spPr bwMode="auto">
          <a:xfrm rot="16200000">
            <a:off x="-1223168" y="3572668"/>
            <a:ext cx="281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99"/>
                </a:solidFill>
              </a:rPr>
              <a:t>улица твердых команд</a:t>
            </a:r>
          </a:p>
        </p:txBody>
      </p:sp>
      <p:sp>
        <p:nvSpPr>
          <p:cNvPr id="4309" name="Text Box 213"/>
          <p:cNvSpPr txBox="1">
            <a:spLocks noChangeArrowheads="1"/>
          </p:cNvSpPr>
          <p:nvPr/>
        </p:nvSpPr>
        <p:spPr bwMode="auto">
          <a:xfrm rot="16200000">
            <a:off x="572294" y="3685381"/>
            <a:ext cx="2606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99"/>
                </a:solidFill>
              </a:rPr>
              <a:t>улица мягких команд</a:t>
            </a:r>
          </a:p>
        </p:txBody>
      </p:sp>
      <p:sp>
        <p:nvSpPr>
          <p:cNvPr id="4310" name="Text Box 214"/>
          <p:cNvSpPr txBox="1">
            <a:spLocks noChangeArrowheads="1"/>
          </p:cNvSpPr>
          <p:nvPr/>
        </p:nvSpPr>
        <p:spPr bwMode="auto">
          <a:xfrm>
            <a:off x="539750" y="30686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О</a:t>
            </a:r>
          </a:p>
        </p:txBody>
      </p:sp>
      <p:sp>
        <p:nvSpPr>
          <p:cNvPr id="4311" name="Text Box 215"/>
          <p:cNvSpPr txBox="1">
            <a:spLocks noChangeArrowheads="1"/>
          </p:cNvSpPr>
          <p:nvPr/>
        </p:nvSpPr>
        <p:spPr bwMode="auto">
          <a:xfrm>
            <a:off x="1187450" y="30686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Ё</a:t>
            </a:r>
          </a:p>
        </p:txBody>
      </p:sp>
      <p:sp>
        <p:nvSpPr>
          <p:cNvPr id="4312" name="Text Box 216"/>
          <p:cNvSpPr txBox="1">
            <a:spLocks noChangeArrowheads="1"/>
          </p:cNvSpPr>
          <p:nvPr/>
        </p:nvSpPr>
        <p:spPr bwMode="auto">
          <a:xfrm>
            <a:off x="1116013" y="371633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Ю</a:t>
            </a:r>
          </a:p>
        </p:txBody>
      </p:sp>
      <p:sp>
        <p:nvSpPr>
          <p:cNvPr id="4313" name="Text Box 217"/>
          <p:cNvSpPr txBox="1">
            <a:spLocks noChangeArrowheads="1"/>
          </p:cNvSpPr>
          <p:nvPr/>
        </p:nvSpPr>
        <p:spPr bwMode="auto">
          <a:xfrm>
            <a:off x="539750" y="37163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У</a:t>
            </a:r>
          </a:p>
        </p:txBody>
      </p:sp>
      <p:sp>
        <p:nvSpPr>
          <p:cNvPr id="4314" name="Text Box 218"/>
          <p:cNvSpPr txBox="1">
            <a:spLocks noChangeArrowheads="1"/>
          </p:cNvSpPr>
          <p:nvPr/>
        </p:nvSpPr>
        <p:spPr bwMode="auto">
          <a:xfrm>
            <a:off x="468313" y="4292600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Ы</a:t>
            </a:r>
          </a:p>
        </p:txBody>
      </p:sp>
      <p:sp>
        <p:nvSpPr>
          <p:cNvPr id="4315" name="Text Box 219"/>
          <p:cNvSpPr txBox="1">
            <a:spLocks noChangeArrowheads="1"/>
          </p:cNvSpPr>
          <p:nvPr/>
        </p:nvSpPr>
        <p:spPr bwMode="auto">
          <a:xfrm>
            <a:off x="1187450" y="4292600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И</a:t>
            </a:r>
          </a:p>
        </p:txBody>
      </p:sp>
      <p:sp>
        <p:nvSpPr>
          <p:cNvPr id="4316" name="Text Box 220"/>
          <p:cNvSpPr txBox="1">
            <a:spLocks noChangeArrowheads="1"/>
          </p:cNvSpPr>
          <p:nvPr/>
        </p:nvSpPr>
        <p:spPr bwMode="auto">
          <a:xfrm>
            <a:off x="539750" y="50133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Э</a:t>
            </a:r>
          </a:p>
        </p:txBody>
      </p:sp>
      <p:sp>
        <p:nvSpPr>
          <p:cNvPr id="4317" name="Text Box 221"/>
          <p:cNvSpPr txBox="1">
            <a:spLocks noChangeArrowheads="1"/>
          </p:cNvSpPr>
          <p:nvPr/>
        </p:nvSpPr>
        <p:spPr bwMode="auto">
          <a:xfrm>
            <a:off x="1187450" y="50133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Е</a:t>
            </a:r>
          </a:p>
        </p:txBody>
      </p:sp>
      <p:sp>
        <p:nvSpPr>
          <p:cNvPr id="4318" name="Text Box 222"/>
          <p:cNvSpPr txBox="1">
            <a:spLocks noChangeArrowheads="1"/>
          </p:cNvSpPr>
          <p:nvPr/>
        </p:nvSpPr>
        <p:spPr bwMode="auto">
          <a:xfrm>
            <a:off x="7740650" y="19891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Й</a:t>
            </a:r>
          </a:p>
        </p:txBody>
      </p:sp>
      <p:sp>
        <p:nvSpPr>
          <p:cNvPr id="4319" name="Text Box 223"/>
          <p:cNvSpPr txBox="1">
            <a:spLocks noChangeArrowheads="1"/>
          </p:cNvSpPr>
          <p:nvPr/>
        </p:nvSpPr>
        <p:spPr bwMode="auto">
          <a:xfrm>
            <a:off x="7164388" y="198913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Р</a:t>
            </a:r>
          </a:p>
        </p:txBody>
      </p:sp>
      <p:sp>
        <p:nvSpPr>
          <p:cNvPr id="4320" name="Text Box 224"/>
          <p:cNvSpPr txBox="1">
            <a:spLocks noChangeArrowheads="1"/>
          </p:cNvSpPr>
          <p:nvPr/>
        </p:nvSpPr>
        <p:spPr bwMode="auto">
          <a:xfrm>
            <a:off x="6588125" y="19891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Л</a:t>
            </a:r>
          </a:p>
        </p:txBody>
      </p:sp>
      <p:sp>
        <p:nvSpPr>
          <p:cNvPr id="4321" name="Text Box 225"/>
          <p:cNvSpPr txBox="1">
            <a:spLocks noChangeArrowheads="1"/>
          </p:cNvSpPr>
          <p:nvPr/>
        </p:nvSpPr>
        <p:spPr bwMode="auto">
          <a:xfrm>
            <a:off x="7235825" y="11255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М</a:t>
            </a:r>
          </a:p>
        </p:txBody>
      </p:sp>
      <p:sp>
        <p:nvSpPr>
          <p:cNvPr id="4322" name="Text Box 226"/>
          <p:cNvSpPr txBox="1">
            <a:spLocks noChangeArrowheads="1"/>
          </p:cNvSpPr>
          <p:nvPr/>
        </p:nvSpPr>
        <p:spPr bwMode="auto">
          <a:xfrm>
            <a:off x="6659563" y="112553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Н</a:t>
            </a:r>
          </a:p>
        </p:txBody>
      </p:sp>
      <p:sp>
        <p:nvSpPr>
          <p:cNvPr id="4323" name="Text Box 227"/>
          <p:cNvSpPr txBox="1">
            <a:spLocks noChangeArrowheads="1"/>
          </p:cNvSpPr>
          <p:nvPr/>
        </p:nvSpPr>
        <p:spPr bwMode="auto">
          <a:xfrm>
            <a:off x="7380288" y="37179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</a:t>
            </a:r>
          </a:p>
        </p:txBody>
      </p:sp>
      <p:sp>
        <p:nvSpPr>
          <p:cNvPr id="4324" name="Text Box 228"/>
          <p:cNvSpPr txBox="1">
            <a:spLocks noChangeArrowheads="1"/>
          </p:cNvSpPr>
          <p:nvPr/>
        </p:nvSpPr>
        <p:spPr bwMode="auto">
          <a:xfrm>
            <a:off x="7380288" y="30702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З</a:t>
            </a:r>
          </a:p>
        </p:txBody>
      </p:sp>
      <p:sp>
        <p:nvSpPr>
          <p:cNvPr id="4325" name="Text Box 229"/>
          <p:cNvSpPr txBox="1">
            <a:spLocks noChangeArrowheads="1"/>
          </p:cNvSpPr>
          <p:nvPr/>
        </p:nvSpPr>
        <p:spPr bwMode="auto">
          <a:xfrm>
            <a:off x="6661150" y="30702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Ж</a:t>
            </a:r>
          </a:p>
        </p:txBody>
      </p:sp>
      <p:sp>
        <p:nvSpPr>
          <p:cNvPr id="4326" name="Text Box 230"/>
          <p:cNvSpPr txBox="1">
            <a:spLocks noChangeArrowheads="1"/>
          </p:cNvSpPr>
          <p:nvPr/>
        </p:nvSpPr>
        <p:spPr bwMode="auto">
          <a:xfrm>
            <a:off x="6661150" y="37179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Ш</a:t>
            </a:r>
          </a:p>
        </p:txBody>
      </p:sp>
      <p:sp>
        <p:nvSpPr>
          <p:cNvPr id="4327" name="Text Box 231"/>
          <p:cNvSpPr txBox="1">
            <a:spLocks noChangeArrowheads="1"/>
          </p:cNvSpPr>
          <p:nvPr/>
        </p:nvSpPr>
        <p:spPr bwMode="auto">
          <a:xfrm>
            <a:off x="6084888" y="3717925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Т</a:t>
            </a:r>
          </a:p>
        </p:txBody>
      </p:sp>
      <p:sp>
        <p:nvSpPr>
          <p:cNvPr id="4328" name="Text Box 232"/>
          <p:cNvSpPr txBox="1">
            <a:spLocks noChangeArrowheads="1"/>
          </p:cNvSpPr>
          <p:nvPr/>
        </p:nvSpPr>
        <p:spPr bwMode="auto">
          <a:xfrm>
            <a:off x="5437188" y="37179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К</a:t>
            </a:r>
          </a:p>
        </p:txBody>
      </p:sp>
      <p:sp>
        <p:nvSpPr>
          <p:cNvPr id="4329" name="Text Box 233"/>
          <p:cNvSpPr txBox="1">
            <a:spLocks noChangeArrowheads="1"/>
          </p:cNvSpPr>
          <p:nvPr/>
        </p:nvSpPr>
        <p:spPr bwMode="auto">
          <a:xfrm>
            <a:off x="4140200" y="37179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</a:t>
            </a:r>
          </a:p>
        </p:txBody>
      </p:sp>
      <p:sp>
        <p:nvSpPr>
          <p:cNvPr id="4330" name="Text Box 234"/>
          <p:cNvSpPr txBox="1">
            <a:spLocks noChangeArrowheads="1"/>
          </p:cNvSpPr>
          <p:nvPr/>
        </p:nvSpPr>
        <p:spPr bwMode="auto">
          <a:xfrm>
            <a:off x="4716463" y="371633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Ф</a:t>
            </a:r>
          </a:p>
        </p:txBody>
      </p:sp>
      <p:sp>
        <p:nvSpPr>
          <p:cNvPr id="4331" name="Text Box 235"/>
          <p:cNvSpPr txBox="1">
            <a:spLocks noChangeArrowheads="1"/>
          </p:cNvSpPr>
          <p:nvPr/>
        </p:nvSpPr>
        <p:spPr bwMode="auto">
          <a:xfrm>
            <a:off x="6084888" y="30702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Д</a:t>
            </a:r>
          </a:p>
        </p:txBody>
      </p:sp>
      <p:sp>
        <p:nvSpPr>
          <p:cNvPr id="4332" name="Text Box 236"/>
          <p:cNvSpPr txBox="1">
            <a:spLocks noChangeArrowheads="1"/>
          </p:cNvSpPr>
          <p:nvPr/>
        </p:nvSpPr>
        <p:spPr bwMode="auto">
          <a:xfrm>
            <a:off x="5437188" y="30702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Г</a:t>
            </a:r>
          </a:p>
        </p:txBody>
      </p:sp>
      <p:sp>
        <p:nvSpPr>
          <p:cNvPr id="4333" name="Text Box 237"/>
          <p:cNvSpPr txBox="1">
            <a:spLocks noChangeArrowheads="1"/>
          </p:cNvSpPr>
          <p:nvPr/>
        </p:nvSpPr>
        <p:spPr bwMode="auto">
          <a:xfrm>
            <a:off x="4787900" y="30702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</a:p>
        </p:txBody>
      </p:sp>
      <p:sp>
        <p:nvSpPr>
          <p:cNvPr id="4334" name="Text Box 238"/>
          <p:cNvSpPr txBox="1">
            <a:spLocks noChangeArrowheads="1"/>
          </p:cNvSpPr>
          <p:nvPr/>
        </p:nvSpPr>
        <p:spPr bwMode="auto">
          <a:xfrm>
            <a:off x="4140200" y="3070225"/>
            <a:ext cx="395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Б</a:t>
            </a:r>
          </a:p>
        </p:txBody>
      </p:sp>
      <p:sp>
        <p:nvSpPr>
          <p:cNvPr id="4335" name="Text Box 239"/>
          <p:cNvSpPr txBox="1">
            <a:spLocks noChangeArrowheads="1"/>
          </p:cNvSpPr>
          <p:nvPr/>
        </p:nvSpPr>
        <p:spPr bwMode="auto">
          <a:xfrm>
            <a:off x="8243888" y="41497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Х</a:t>
            </a:r>
          </a:p>
        </p:txBody>
      </p:sp>
      <p:sp>
        <p:nvSpPr>
          <p:cNvPr id="4336" name="Text Box 240"/>
          <p:cNvSpPr txBox="1">
            <a:spLocks noChangeArrowheads="1"/>
          </p:cNvSpPr>
          <p:nvPr/>
        </p:nvSpPr>
        <p:spPr bwMode="auto">
          <a:xfrm>
            <a:off x="8243888" y="4724400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Ц</a:t>
            </a:r>
          </a:p>
        </p:txBody>
      </p:sp>
      <p:sp>
        <p:nvSpPr>
          <p:cNvPr id="4337" name="Text Box 241"/>
          <p:cNvSpPr txBox="1">
            <a:spLocks noChangeArrowheads="1"/>
          </p:cNvSpPr>
          <p:nvPr/>
        </p:nvSpPr>
        <p:spPr bwMode="auto">
          <a:xfrm>
            <a:off x="8243888" y="537368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Ч</a:t>
            </a:r>
          </a:p>
        </p:txBody>
      </p:sp>
      <p:sp>
        <p:nvSpPr>
          <p:cNvPr id="4338" name="Text Box 242"/>
          <p:cNvSpPr txBox="1">
            <a:spLocks noChangeArrowheads="1"/>
          </p:cNvSpPr>
          <p:nvPr/>
        </p:nvSpPr>
        <p:spPr bwMode="auto">
          <a:xfrm>
            <a:off x="8172450" y="60928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Щ</a:t>
            </a:r>
          </a:p>
        </p:txBody>
      </p:sp>
      <p:sp>
        <p:nvSpPr>
          <p:cNvPr id="4339" name="Text Box 243"/>
          <p:cNvSpPr txBox="1">
            <a:spLocks noChangeArrowheads="1"/>
          </p:cNvSpPr>
          <p:nvPr/>
        </p:nvSpPr>
        <p:spPr bwMode="auto">
          <a:xfrm>
            <a:off x="1187450" y="60928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Ь</a:t>
            </a:r>
          </a:p>
        </p:txBody>
      </p:sp>
      <p:sp>
        <p:nvSpPr>
          <p:cNvPr id="4340" name="Text Box 244"/>
          <p:cNvSpPr txBox="1">
            <a:spLocks noChangeArrowheads="1"/>
          </p:cNvSpPr>
          <p:nvPr/>
        </p:nvSpPr>
        <p:spPr bwMode="auto">
          <a:xfrm>
            <a:off x="468313" y="60928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Ъ</a:t>
            </a:r>
          </a:p>
        </p:txBody>
      </p:sp>
      <p:sp>
        <p:nvSpPr>
          <p:cNvPr id="4341" name="AutoShape 24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211638" y="6092825"/>
            <a:ext cx="720725" cy="765175"/>
          </a:xfrm>
          <a:prstGeom prst="actionButtonHome">
            <a:avLst/>
          </a:prstGeom>
          <a:solidFill>
            <a:srgbClr val="008080">
              <a:alpha val="70000"/>
            </a:srgbClr>
          </a:solidFill>
          <a:ln w="9525">
            <a:solidFill>
              <a:srgbClr val="0033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342" name="Picture 246" descr="Рисунок4">
            <a:hlinkClick r:id="rId3" action="ppaction://hlinksldjump" tooltip="Буква глуха и нема."/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8213" y="3141663"/>
            <a:ext cx="143510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277" name="Group 247"/>
          <p:cNvGrpSpPr>
            <a:grpSpLocks/>
          </p:cNvGrpSpPr>
          <p:nvPr/>
        </p:nvGrpSpPr>
        <p:grpSpPr bwMode="auto">
          <a:xfrm>
            <a:off x="3286116" y="1412875"/>
            <a:ext cx="2092301" cy="1087431"/>
            <a:chOff x="0" y="0"/>
            <a:chExt cx="1555" cy="988"/>
          </a:xfrm>
        </p:grpSpPr>
        <p:sp>
          <p:nvSpPr>
            <p:cNvPr id="4344" name="Cloud"/>
            <p:cNvSpPr>
              <a:spLocks noChangeAspect="1" noEditPoints="1" noChangeArrowheads="1"/>
            </p:cNvSpPr>
            <p:nvPr/>
          </p:nvSpPr>
          <p:spPr bwMode="auto">
            <a:xfrm>
              <a:off x="0" y="0"/>
              <a:ext cx="1474" cy="98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>
                <a:alpha val="77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345" name="Text Box 249"/>
            <p:cNvSpPr txBox="1">
              <a:spLocks noChangeArrowheads="1"/>
            </p:cNvSpPr>
            <p:nvPr/>
          </p:nvSpPr>
          <p:spPr bwMode="auto">
            <a:xfrm>
              <a:off x="8" y="222"/>
              <a:ext cx="1547" cy="2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endParaRPr lang="ru-RU" dirty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4346" name="Rectangle 250"/>
          <p:cNvSpPr>
            <a:spLocks noChangeArrowheads="1"/>
          </p:cNvSpPr>
          <p:nvPr/>
        </p:nvSpPr>
        <p:spPr bwMode="auto">
          <a:xfrm>
            <a:off x="468313" y="2205038"/>
            <a:ext cx="503237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47" name="Rectangle 251"/>
          <p:cNvSpPr>
            <a:spLocks noChangeArrowheads="1"/>
          </p:cNvSpPr>
          <p:nvPr/>
        </p:nvSpPr>
        <p:spPr bwMode="auto">
          <a:xfrm>
            <a:off x="1116013" y="2205038"/>
            <a:ext cx="503237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48" name="Rectangle 252"/>
          <p:cNvSpPr>
            <a:spLocks noChangeArrowheads="1"/>
          </p:cNvSpPr>
          <p:nvPr/>
        </p:nvSpPr>
        <p:spPr bwMode="auto">
          <a:xfrm>
            <a:off x="468313" y="2924175"/>
            <a:ext cx="503237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49" name="Rectangle 253"/>
          <p:cNvSpPr>
            <a:spLocks noChangeArrowheads="1"/>
          </p:cNvSpPr>
          <p:nvPr/>
        </p:nvSpPr>
        <p:spPr bwMode="auto">
          <a:xfrm>
            <a:off x="1116013" y="2924175"/>
            <a:ext cx="503237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50" name="Rectangle 254"/>
          <p:cNvSpPr>
            <a:spLocks noChangeArrowheads="1"/>
          </p:cNvSpPr>
          <p:nvPr/>
        </p:nvSpPr>
        <p:spPr bwMode="auto">
          <a:xfrm>
            <a:off x="468313" y="3573463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51" name="Rectangle 255"/>
          <p:cNvSpPr>
            <a:spLocks noChangeArrowheads="1"/>
          </p:cNvSpPr>
          <p:nvPr/>
        </p:nvSpPr>
        <p:spPr bwMode="auto">
          <a:xfrm>
            <a:off x="1116013" y="3573463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52" name="Rectangle 256"/>
          <p:cNvSpPr>
            <a:spLocks noChangeArrowheads="1"/>
          </p:cNvSpPr>
          <p:nvPr/>
        </p:nvSpPr>
        <p:spPr bwMode="auto">
          <a:xfrm>
            <a:off x="468313" y="4221163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53" name="Rectangle 257"/>
          <p:cNvSpPr>
            <a:spLocks noChangeArrowheads="1"/>
          </p:cNvSpPr>
          <p:nvPr/>
        </p:nvSpPr>
        <p:spPr bwMode="auto">
          <a:xfrm>
            <a:off x="1116013" y="4221163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54" name="Rectangle 258"/>
          <p:cNvSpPr>
            <a:spLocks noChangeArrowheads="1"/>
          </p:cNvSpPr>
          <p:nvPr/>
        </p:nvSpPr>
        <p:spPr bwMode="auto">
          <a:xfrm>
            <a:off x="468313" y="4868863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55" name="Rectangle 259"/>
          <p:cNvSpPr>
            <a:spLocks noChangeArrowheads="1"/>
          </p:cNvSpPr>
          <p:nvPr/>
        </p:nvSpPr>
        <p:spPr bwMode="auto">
          <a:xfrm>
            <a:off x="1116013" y="4868863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56" name="Rectangle 260"/>
          <p:cNvSpPr>
            <a:spLocks noChangeArrowheads="1"/>
          </p:cNvSpPr>
          <p:nvPr/>
        </p:nvSpPr>
        <p:spPr bwMode="auto">
          <a:xfrm>
            <a:off x="6588125" y="981075"/>
            <a:ext cx="503238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57" name="Rectangle 261"/>
          <p:cNvSpPr>
            <a:spLocks noChangeArrowheads="1"/>
          </p:cNvSpPr>
          <p:nvPr/>
        </p:nvSpPr>
        <p:spPr bwMode="auto">
          <a:xfrm>
            <a:off x="7235825" y="981075"/>
            <a:ext cx="503238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58" name="Rectangle 262"/>
          <p:cNvSpPr>
            <a:spLocks noChangeArrowheads="1"/>
          </p:cNvSpPr>
          <p:nvPr/>
        </p:nvSpPr>
        <p:spPr bwMode="auto">
          <a:xfrm>
            <a:off x="6516688" y="1844675"/>
            <a:ext cx="503237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59" name="Rectangle 263"/>
          <p:cNvSpPr>
            <a:spLocks noChangeArrowheads="1"/>
          </p:cNvSpPr>
          <p:nvPr/>
        </p:nvSpPr>
        <p:spPr bwMode="auto">
          <a:xfrm>
            <a:off x="7092950" y="1844675"/>
            <a:ext cx="503238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0" name="Rectangle 264"/>
          <p:cNvSpPr>
            <a:spLocks noChangeArrowheads="1"/>
          </p:cNvSpPr>
          <p:nvPr/>
        </p:nvSpPr>
        <p:spPr bwMode="auto">
          <a:xfrm>
            <a:off x="7667625" y="1844675"/>
            <a:ext cx="503238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1" name="Rectangle 265"/>
          <p:cNvSpPr>
            <a:spLocks noChangeArrowheads="1"/>
          </p:cNvSpPr>
          <p:nvPr/>
        </p:nvSpPr>
        <p:spPr bwMode="auto">
          <a:xfrm>
            <a:off x="4067175" y="2924175"/>
            <a:ext cx="503238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2" name="Rectangle 266"/>
          <p:cNvSpPr>
            <a:spLocks noChangeArrowheads="1"/>
          </p:cNvSpPr>
          <p:nvPr/>
        </p:nvSpPr>
        <p:spPr bwMode="auto">
          <a:xfrm>
            <a:off x="4716463" y="2924175"/>
            <a:ext cx="503237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3" name="Rectangle 267"/>
          <p:cNvSpPr>
            <a:spLocks noChangeArrowheads="1"/>
          </p:cNvSpPr>
          <p:nvPr/>
        </p:nvSpPr>
        <p:spPr bwMode="auto">
          <a:xfrm>
            <a:off x="5364163" y="2924175"/>
            <a:ext cx="503237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4" name="Rectangle 268"/>
          <p:cNvSpPr>
            <a:spLocks noChangeArrowheads="1"/>
          </p:cNvSpPr>
          <p:nvPr/>
        </p:nvSpPr>
        <p:spPr bwMode="auto">
          <a:xfrm>
            <a:off x="6011863" y="2924175"/>
            <a:ext cx="503237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5" name="Rectangle 269"/>
          <p:cNvSpPr>
            <a:spLocks noChangeArrowheads="1"/>
          </p:cNvSpPr>
          <p:nvPr/>
        </p:nvSpPr>
        <p:spPr bwMode="auto">
          <a:xfrm>
            <a:off x="6659563" y="2924175"/>
            <a:ext cx="503237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6" name="Rectangle 270"/>
          <p:cNvSpPr>
            <a:spLocks noChangeArrowheads="1"/>
          </p:cNvSpPr>
          <p:nvPr/>
        </p:nvSpPr>
        <p:spPr bwMode="auto">
          <a:xfrm>
            <a:off x="7308850" y="2924175"/>
            <a:ext cx="503238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7" name="Rectangle 271"/>
          <p:cNvSpPr>
            <a:spLocks noChangeArrowheads="1"/>
          </p:cNvSpPr>
          <p:nvPr/>
        </p:nvSpPr>
        <p:spPr bwMode="auto">
          <a:xfrm>
            <a:off x="4067175" y="3573463"/>
            <a:ext cx="503238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8" name="Rectangle 272"/>
          <p:cNvSpPr>
            <a:spLocks noChangeArrowheads="1"/>
          </p:cNvSpPr>
          <p:nvPr/>
        </p:nvSpPr>
        <p:spPr bwMode="auto">
          <a:xfrm>
            <a:off x="4716463" y="3573463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69" name="Rectangle 273"/>
          <p:cNvSpPr>
            <a:spLocks noChangeArrowheads="1"/>
          </p:cNvSpPr>
          <p:nvPr/>
        </p:nvSpPr>
        <p:spPr bwMode="auto">
          <a:xfrm>
            <a:off x="5364163" y="3573463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70" name="Rectangle 274"/>
          <p:cNvSpPr>
            <a:spLocks noChangeArrowheads="1"/>
          </p:cNvSpPr>
          <p:nvPr/>
        </p:nvSpPr>
        <p:spPr bwMode="auto">
          <a:xfrm>
            <a:off x="6011863" y="3573463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71" name="Rectangle 275"/>
          <p:cNvSpPr>
            <a:spLocks noChangeArrowheads="1"/>
          </p:cNvSpPr>
          <p:nvPr/>
        </p:nvSpPr>
        <p:spPr bwMode="auto">
          <a:xfrm>
            <a:off x="6659563" y="3573463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72" name="Rectangle 276"/>
          <p:cNvSpPr>
            <a:spLocks noChangeArrowheads="1"/>
          </p:cNvSpPr>
          <p:nvPr/>
        </p:nvSpPr>
        <p:spPr bwMode="auto">
          <a:xfrm>
            <a:off x="7308850" y="3573463"/>
            <a:ext cx="503238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73" name="Rectangle 277"/>
          <p:cNvSpPr>
            <a:spLocks noChangeArrowheads="1"/>
          </p:cNvSpPr>
          <p:nvPr/>
        </p:nvSpPr>
        <p:spPr bwMode="auto">
          <a:xfrm>
            <a:off x="8172450" y="4005263"/>
            <a:ext cx="503238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74" name="Rectangle 278"/>
          <p:cNvSpPr>
            <a:spLocks noChangeArrowheads="1"/>
          </p:cNvSpPr>
          <p:nvPr/>
        </p:nvSpPr>
        <p:spPr bwMode="auto">
          <a:xfrm>
            <a:off x="8172450" y="4652963"/>
            <a:ext cx="503238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75" name="Rectangle 279"/>
          <p:cNvSpPr>
            <a:spLocks noChangeArrowheads="1"/>
          </p:cNvSpPr>
          <p:nvPr/>
        </p:nvSpPr>
        <p:spPr bwMode="auto">
          <a:xfrm>
            <a:off x="8172450" y="5300663"/>
            <a:ext cx="503238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76" name="Rectangle 280"/>
          <p:cNvSpPr>
            <a:spLocks noChangeArrowheads="1"/>
          </p:cNvSpPr>
          <p:nvPr/>
        </p:nvSpPr>
        <p:spPr bwMode="auto">
          <a:xfrm>
            <a:off x="8172450" y="5949950"/>
            <a:ext cx="503238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77" name="Rectangle 281"/>
          <p:cNvSpPr>
            <a:spLocks noChangeArrowheads="1"/>
          </p:cNvSpPr>
          <p:nvPr/>
        </p:nvSpPr>
        <p:spPr bwMode="auto">
          <a:xfrm>
            <a:off x="468313" y="6021388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78" name="Rectangle 282"/>
          <p:cNvSpPr>
            <a:spLocks noChangeArrowheads="1"/>
          </p:cNvSpPr>
          <p:nvPr/>
        </p:nvSpPr>
        <p:spPr bwMode="auto">
          <a:xfrm>
            <a:off x="1116013" y="6021388"/>
            <a:ext cx="503237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379" name="Picture 283" descr="domik11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79613" y="5407025"/>
            <a:ext cx="6100762" cy="1450975"/>
          </a:xfrm>
          <a:prstGeom prst="rect">
            <a:avLst/>
          </a:prstGeom>
          <a:noFill/>
        </p:spPr>
      </p:pic>
      <p:pic>
        <p:nvPicPr>
          <p:cNvPr id="4380" name="Picture 284" descr="domik79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0"/>
            <a:ext cx="1431925" cy="184467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4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3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4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3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4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3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4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3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5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3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5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3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5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3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5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3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5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3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5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3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56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3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5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3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58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43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5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3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6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3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4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6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3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4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62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43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4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63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4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64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43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4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6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4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6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3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4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67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4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4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68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3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4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69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3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4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70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3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4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71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3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72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43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4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73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3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4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74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43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75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43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00"/>
                                        <p:tgtEl>
                                          <p:spTgt spid="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76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43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77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43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78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14282" y="285728"/>
            <a:ext cx="8715436" cy="6572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РО        ЧУ      СВЕ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 ЧА          ЩА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sx="1000" sy="1000" kx="2115830" algn="bl" rotWithShape="0">
                    <a:schemeClr val="tx1"/>
                  </a:outerShdw>
                </a:effectLst>
                <a:latin typeface="Arial Black"/>
              </a:rPr>
              <a:t>КРИ</a:t>
            </a:r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     ТА      ЩУ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25000">
              <a:schemeClr val="accent5">
                <a:lumMod val="60000"/>
                <a:lumOff val="40000"/>
              </a:schemeClr>
            </a:gs>
            <a:gs pos="75000">
              <a:srgbClr val="0087E6"/>
            </a:gs>
            <a:gs pos="100000">
              <a:srgbClr val="005CB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1357290" y="428604"/>
            <a:ext cx="6572296" cy="15097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Что  рассказывают  буквы?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1857356" y="2786058"/>
            <a:ext cx="1036638" cy="13541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А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>
            <a:off x="4000496" y="2000240"/>
            <a:ext cx="1036638" cy="1285884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А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>
            <a:off x="5214942" y="3786190"/>
            <a:ext cx="1036638" cy="1282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А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8" name="WordArt 3"/>
          <p:cNvSpPr>
            <a:spLocks noChangeArrowheads="1" noChangeShapeType="1" noTextEdit="1"/>
          </p:cNvSpPr>
          <p:nvPr/>
        </p:nvSpPr>
        <p:spPr bwMode="auto">
          <a:xfrm>
            <a:off x="7286644" y="3000372"/>
            <a:ext cx="1036638" cy="1282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А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6215074" y="3429000"/>
            <a:ext cx="1074739" cy="1282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Б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0" name="WordArt 4"/>
          <p:cNvSpPr>
            <a:spLocks noChangeArrowheads="1" noChangeShapeType="1" noTextEdit="1"/>
          </p:cNvSpPr>
          <p:nvPr/>
        </p:nvSpPr>
        <p:spPr bwMode="auto">
          <a:xfrm>
            <a:off x="4143372" y="4214818"/>
            <a:ext cx="1074739" cy="1282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Б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2857488" y="2428868"/>
            <a:ext cx="1142976" cy="1282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 algn="ctr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М</a:t>
            </a:r>
            <a:endParaRPr lang="ru-RU" sz="3600" kern="10" spc="0" dirty="0">
              <a:ln w="9525" algn="ctr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714348" y="3214686"/>
            <a:ext cx="1142976" cy="1282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 algn="ctr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М</a:t>
            </a:r>
            <a:endParaRPr lang="ru-RU" sz="3600" kern="10" spc="0" dirty="0">
              <a:ln w="9525" algn="ctr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13" name="Picture 13" descr="F:\анимашки\Анимашки 2\Новая папка\С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928934"/>
            <a:ext cx="666750" cy="666750"/>
          </a:xfrm>
          <a:prstGeom prst="rect">
            <a:avLst/>
          </a:prstGeom>
          <a:noFill/>
        </p:spPr>
      </p:pic>
      <p:pic>
        <p:nvPicPr>
          <p:cNvPr id="14" name="Picture 12" descr="F:\анимашки\Анимашки 2\Новая папка\Р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5715016"/>
            <a:ext cx="666750" cy="666750"/>
          </a:xfrm>
          <a:prstGeom prst="rect">
            <a:avLst/>
          </a:prstGeom>
          <a:noFill/>
        </p:spPr>
      </p:pic>
      <p:pic>
        <p:nvPicPr>
          <p:cNvPr id="15" name="Picture 10" descr="F:\анимашки\Анимашки 2\Новая папка\А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43900" y="857232"/>
            <a:ext cx="666750" cy="666750"/>
          </a:xfrm>
          <a:prstGeom prst="rect">
            <a:avLst/>
          </a:prstGeom>
          <a:noFill/>
        </p:spPr>
      </p:pic>
      <p:pic>
        <p:nvPicPr>
          <p:cNvPr id="16" name="Picture 14" descr="F:\анимашки\Анимашки 2\Новая папка\Т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28" y="1857364"/>
            <a:ext cx="666750" cy="666750"/>
          </a:xfrm>
          <a:prstGeom prst="rect">
            <a:avLst/>
          </a:prstGeom>
          <a:noFill/>
        </p:spPr>
      </p:pic>
      <p:pic>
        <p:nvPicPr>
          <p:cNvPr id="17" name="Picture 11" descr="F:\анимашки\Анимашки 2\Новая папка\В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5214950"/>
            <a:ext cx="666750" cy="666750"/>
          </a:xfrm>
          <a:prstGeom prst="rect">
            <a:avLst/>
          </a:prstGeom>
          <a:noFill/>
        </p:spPr>
      </p:pic>
      <p:pic>
        <p:nvPicPr>
          <p:cNvPr id="18" name="Picture 12" descr="F:\анимашки\Анимашки 2\Новая папка\Р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 flipH="1">
            <a:off x="7358082" y="4643446"/>
            <a:ext cx="904854" cy="666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39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40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9" dur="1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50" dur="1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1" dur="1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1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59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60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61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7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3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5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6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7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0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2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3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4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16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7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9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0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21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000"/>
                            </p:stCondLst>
                            <p:childTnLst>
                              <p:par>
                                <p:cTn id="123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4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6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7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28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/>
      <p:bldP spid="2051" grpId="1"/>
      <p:bldP spid="4" grpId="0"/>
      <p:bldP spid="4" grpId="1"/>
      <p:bldP spid="7" grpId="0"/>
      <p:bldP spid="7" grpId="1"/>
      <p:bldP spid="8" grpId="0"/>
      <p:bldP spid="8" grpId="1"/>
      <p:bldP spid="2052" grpId="0"/>
      <p:bldP spid="2052" grpId="1"/>
      <p:bldP spid="10" grpId="0"/>
      <p:bldP spid="10" grpId="1"/>
      <p:bldP spid="2053" grpId="0"/>
      <p:bldP spid="2053" grpId="1"/>
      <p:bldP spid="12" grpId="0"/>
      <p:bldP spid="12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6215074" y="1214422"/>
            <a:ext cx="2571768" cy="142876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286248" y="4286256"/>
            <a:ext cx="1214446" cy="214314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 rot="5400000">
            <a:off x="2928926" y="4572008"/>
            <a:ext cx="2500330" cy="157163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0" name="WordArt 6"/>
          <p:cNvSpPr>
            <a:spLocks noChangeArrowheads="1" noChangeShapeType="1" noTextEdit="1"/>
          </p:cNvSpPr>
          <p:nvPr/>
        </p:nvSpPr>
        <p:spPr bwMode="auto">
          <a:xfrm>
            <a:off x="7143768" y="3286124"/>
            <a:ext cx="1428760" cy="19018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П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6858016" y="571480"/>
            <a:ext cx="1714512" cy="19732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Ж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4643438" y="785794"/>
            <a:ext cx="1571636" cy="20717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Ф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2571736" y="428604"/>
            <a:ext cx="1571636" cy="2000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К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500034" y="928670"/>
            <a:ext cx="1428760" cy="19589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С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5000628" y="4357694"/>
            <a:ext cx="1714512" cy="2000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Ю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2643174" y="3000372"/>
            <a:ext cx="1698629" cy="19859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М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642910" y="4429132"/>
            <a:ext cx="1579562" cy="18891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Л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-285784" y="1928802"/>
            <a:ext cx="2786082" cy="121444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 rot="5400000">
            <a:off x="1285852" y="642942"/>
            <a:ext cx="2500330" cy="121444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143372" y="1714488"/>
            <a:ext cx="2500330" cy="121444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86512" y="1357298"/>
            <a:ext cx="2500330" cy="142876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3643314"/>
            <a:ext cx="2500330" cy="157163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-478618" y="4857760"/>
            <a:ext cx="1335841" cy="92869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500298" y="3714752"/>
            <a:ext cx="1928826" cy="164307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357686" y="4143380"/>
            <a:ext cx="1285884" cy="271462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786578" y="3000372"/>
            <a:ext cx="857256" cy="235745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215206" y="3929066"/>
            <a:ext cx="857256" cy="235745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сохраненные данные 24"/>
          <p:cNvSpPr/>
          <p:nvPr/>
        </p:nvSpPr>
        <p:spPr>
          <a:xfrm rot="16860808" flipH="1" flipV="1">
            <a:off x="4049035" y="2036128"/>
            <a:ext cx="4588395" cy="1796337"/>
          </a:xfrm>
          <a:prstGeom prst="flowChartOnlineStorag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357290" y="4857760"/>
            <a:ext cx="357190" cy="200024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-667921" y="5786454"/>
            <a:ext cx="1335841" cy="107154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 rot="2479473">
            <a:off x="2354841" y="1897025"/>
            <a:ext cx="1335841" cy="92869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 rot="3950832">
            <a:off x="3625954" y="2146980"/>
            <a:ext cx="1335841" cy="35719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214414" y="1428736"/>
            <a:ext cx="1335841" cy="92869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071802" y="4714884"/>
            <a:ext cx="1928826" cy="164307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" name="Picture 17" descr="F:\анимашки\Анимашки 2\Новая папка\aster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6776" y="5857892"/>
            <a:ext cx="523875" cy="428626"/>
          </a:xfrm>
          <a:prstGeom prst="rect">
            <a:avLst/>
          </a:prstGeom>
          <a:noFill/>
        </p:spPr>
      </p:pic>
      <p:pic>
        <p:nvPicPr>
          <p:cNvPr id="35" name="Picture 17" descr="F:\анимашки\Анимашки 2\Новая папка\aster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28604"/>
            <a:ext cx="523875" cy="428626"/>
          </a:xfrm>
          <a:prstGeom prst="rect">
            <a:avLst/>
          </a:prstGeom>
          <a:noFill/>
        </p:spPr>
      </p:pic>
      <p:pic>
        <p:nvPicPr>
          <p:cNvPr id="36" name="Picture 17" descr="F:\анимашки\Анимашки 2\Новая папка\aster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071678"/>
            <a:ext cx="523875" cy="428626"/>
          </a:xfrm>
          <a:prstGeom prst="rect">
            <a:avLst/>
          </a:prstGeom>
          <a:noFill/>
        </p:spPr>
      </p:pic>
      <p:pic>
        <p:nvPicPr>
          <p:cNvPr id="37" name="Picture 17" descr="F:\анимашки\Анимашки 2\Новая папка\aster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6000768"/>
            <a:ext cx="523875" cy="428626"/>
          </a:xfrm>
          <a:prstGeom prst="rect">
            <a:avLst/>
          </a:prstGeom>
          <a:noFill/>
        </p:spPr>
      </p:pic>
      <p:pic>
        <p:nvPicPr>
          <p:cNvPr id="38" name="Picture 17" descr="F:\анимашки\Анимашки 2\Новая папка\aster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20125" y="285728"/>
            <a:ext cx="523875" cy="428626"/>
          </a:xfrm>
          <a:prstGeom prst="rect">
            <a:avLst/>
          </a:prstGeom>
          <a:noFill/>
        </p:spPr>
      </p:pic>
      <p:pic>
        <p:nvPicPr>
          <p:cNvPr id="39" name="Picture 17" descr="F:\анимашки\Анимашки 2\Новая папка\aster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6429374"/>
            <a:ext cx="523875" cy="428626"/>
          </a:xfrm>
          <a:prstGeom prst="rect">
            <a:avLst/>
          </a:prstGeom>
          <a:noFill/>
        </p:spPr>
      </p:pic>
      <p:pic>
        <p:nvPicPr>
          <p:cNvPr id="40" name="Picture 17" descr="F:\анимашки\Анимашки 2\Новая папка\aster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928934"/>
            <a:ext cx="523875" cy="428626"/>
          </a:xfrm>
          <a:prstGeom prst="rect">
            <a:avLst/>
          </a:prstGeom>
          <a:noFill/>
        </p:spPr>
      </p:pic>
      <p:pic>
        <p:nvPicPr>
          <p:cNvPr id="41" name="Picture 17" descr="F:\анимашки\Анимашки 2\Новая папка\aster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429000"/>
            <a:ext cx="523875" cy="428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1" grpId="0" animBg="1"/>
      <p:bldP spid="15" grpId="0" animBg="1"/>
      <p:bldP spid="20" grpId="0" animBg="1"/>
      <p:bldP spid="17" grpId="0" animBg="1"/>
      <p:bldP spid="14" grpId="0" animBg="1"/>
      <p:bldP spid="23" grpId="0" animBg="1"/>
      <p:bldP spid="12" grpId="0" animBg="1"/>
      <p:bldP spid="24" grpId="0" animBg="1"/>
      <p:bldP spid="25" grpId="0" animBg="1"/>
      <p:bldP spid="28" grpId="0" animBg="1"/>
      <p:bldP spid="29" grpId="0" animBg="1"/>
      <p:bldP spid="30" grpId="0" animBg="1"/>
      <p:bldP spid="32" grpId="0" animBg="1"/>
      <p:bldP spid="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Documents and Settings\Администратор\Мои документы\Мои рисунки\Обычные\Обезья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876"/>
            <a:ext cx="3667124" cy="2878692"/>
          </a:xfrm>
          <a:prstGeom prst="rect">
            <a:avLst/>
          </a:prstGeom>
          <a:noFill/>
        </p:spPr>
      </p:pic>
      <p:pic>
        <p:nvPicPr>
          <p:cNvPr id="1032" name="Picture 8" descr="C:\Documents and Settings\Администратор\Мои документы\Мои рисунки\Обычные\Цицерон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361949">
            <a:off x="3574888" y="4045887"/>
            <a:ext cx="1714500" cy="2581275"/>
          </a:xfrm>
          <a:prstGeom prst="rect">
            <a:avLst/>
          </a:prstGeom>
          <a:noFill/>
        </p:spPr>
      </p:pic>
      <p:pic>
        <p:nvPicPr>
          <p:cNvPr id="1034" name="Picture 10" descr="C:\Documents and Settings\Администратор\Мои документы\Мои рисунки\Рисунки\KNIGI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857232"/>
            <a:ext cx="3000364" cy="2620280"/>
          </a:xfrm>
          <a:prstGeom prst="rect">
            <a:avLst/>
          </a:prstGeom>
          <a:noFill/>
        </p:spPr>
      </p:pic>
      <p:pic>
        <p:nvPicPr>
          <p:cNvPr id="1035" name="Picture 11" descr="C:\Documents and Settings\Администратор\Мои документы\Мои рисунки\PUB60COR\AN00790_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3728946"/>
            <a:ext cx="3000364" cy="3129054"/>
          </a:xfrm>
          <a:prstGeom prst="rect">
            <a:avLst/>
          </a:prstGeom>
          <a:noFill/>
        </p:spPr>
      </p:pic>
      <p:pic>
        <p:nvPicPr>
          <p:cNvPr id="1041" name="Picture 17" descr="C:\Documents and Settings\Администратор\Мои документы\анимашки\Анимашки 2\Глобус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16" y="0"/>
            <a:ext cx="1047750" cy="1371600"/>
          </a:xfrm>
          <a:prstGeom prst="rect">
            <a:avLst/>
          </a:prstGeom>
          <a:noFill/>
        </p:spPr>
      </p:pic>
      <p:pic>
        <p:nvPicPr>
          <p:cNvPr id="1044" name="Picture 20" descr="C:\Documents and Settings\Администратор\Мои документы\анимашки\Анимашки 2\лист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2643238" y="4500570"/>
            <a:ext cx="2971800" cy="2133600"/>
          </a:xfrm>
          <a:prstGeom prst="rect">
            <a:avLst/>
          </a:prstGeom>
          <a:noFill/>
        </p:spPr>
      </p:pic>
      <p:pic>
        <p:nvPicPr>
          <p:cNvPr id="32" name="Picture 17" descr="dbdee13c60c9204fee7ec8d256b5f9fa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28662" y="0"/>
            <a:ext cx="1183810" cy="1428736"/>
          </a:xfrm>
          <a:prstGeom prst="rect">
            <a:avLst/>
          </a:prstGeom>
          <a:noFill/>
        </p:spPr>
      </p:pic>
      <p:sp>
        <p:nvSpPr>
          <p:cNvPr id="33" name="Прямоугольник 32"/>
          <p:cNvSpPr/>
          <p:nvPr/>
        </p:nvSpPr>
        <p:spPr>
          <a:xfrm>
            <a:off x="2361555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49" name="WordArt 25"/>
          <p:cNvSpPr>
            <a:spLocks noChangeArrowheads="1" noChangeShapeType="1" noTextEdit="1"/>
          </p:cNvSpPr>
          <p:nvPr/>
        </p:nvSpPr>
        <p:spPr bwMode="auto">
          <a:xfrm>
            <a:off x="500034" y="1571612"/>
            <a:ext cx="5759459" cy="174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Увлекательнее чтенья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Ничего на свете нет!</a:t>
            </a:r>
            <a:endParaRPr lang="ru-RU" sz="36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1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25000">
              <a:srgbClr val="00FF00"/>
            </a:gs>
            <a:gs pos="75000">
              <a:srgbClr val="0087E6"/>
            </a:gs>
            <a:gs pos="100000">
              <a:srgbClr val="FE66EC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11"/>
          <p:cNvSpPr>
            <a:spLocks noChangeArrowheads="1" noChangeShapeType="1" noTextEdit="1"/>
          </p:cNvSpPr>
          <p:nvPr/>
        </p:nvSpPr>
        <p:spPr bwMode="auto">
          <a:xfrm rot="21158704">
            <a:off x="4529690" y="-274176"/>
            <a:ext cx="571504" cy="6072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785786" y="214290"/>
            <a:ext cx="7358114" cy="10779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Перепутаница</a:t>
            </a:r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. 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500034" y="1571612"/>
            <a:ext cx="1857388" cy="25717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 </a:t>
            </a:r>
            <a:endParaRPr lang="ru-RU" sz="36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7215206" y="1714488"/>
            <a:ext cx="1285884" cy="17145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</a:t>
            </a:r>
            <a:endParaRPr lang="ru-RU" sz="36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5072066" y="1214422"/>
            <a:ext cx="1285884" cy="1785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</a:t>
            </a:r>
            <a:endParaRPr lang="ru-RU" sz="36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2214546" y="4143380"/>
            <a:ext cx="1285883" cy="1770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9050" algn="ctr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</a:t>
            </a:r>
            <a:endParaRPr lang="ru-RU" sz="3600" kern="10" spc="0" dirty="0">
              <a:ln w="19050" algn="ctr">
                <a:solidFill>
                  <a:srgbClr val="99CCFF"/>
                </a:solidFill>
                <a:round/>
                <a:headEnd/>
                <a:tailEnd/>
              </a:ln>
              <a:solidFill>
                <a:srgbClr val="FF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059" name="WordArt 11"/>
          <p:cNvSpPr>
            <a:spLocks noChangeArrowheads="1" noChangeShapeType="1" noTextEdit="1"/>
          </p:cNvSpPr>
          <p:nvPr/>
        </p:nvSpPr>
        <p:spPr bwMode="auto">
          <a:xfrm>
            <a:off x="357158" y="1285860"/>
            <a:ext cx="1863725" cy="184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kern="10" spc="0" dirty="0">
              <a:ln w="19050" algn="ctr">
                <a:solidFill>
                  <a:srgbClr val="99CCFF"/>
                </a:solidFill>
                <a:round/>
                <a:headEnd/>
                <a:tailEnd/>
              </a:ln>
              <a:solidFill>
                <a:srgbClr val="FF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cxnSp>
        <p:nvCxnSpPr>
          <p:cNvPr id="16" name="Соединительная линия уступом 15"/>
          <p:cNvCxnSpPr/>
          <p:nvPr/>
        </p:nvCxnSpPr>
        <p:spPr>
          <a:xfrm flipV="1">
            <a:off x="4786314" y="4786322"/>
            <a:ext cx="2395005" cy="1357322"/>
          </a:xfrm>
          <a:prstGeom prst="bentConnector3">
            <a:avLst>
              <a:gd name="adj1" fmla="val 50000"/>
            </a:avLst>
          </a:prstGeom>
          <a:ln w="123825" cmpd="sng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оединительная линия уступом 16"/>
          <p:cNvCxnSpPr/>
          <p:nvPr/>
        </p:nvCxnSpPr>
        <p:spPr>
          <a:xfrm flipV="1">
            <a:off x="5929322" y="3429000"/>
            <a:ext cx="2395005" cy="1357322"/>
          </a:xfrm>
          <a:prstGeom prst="bentConnector3">
            <a:avLst>
              <a:gd name="adj1" fmla="val 56363"/>
            </a:avLst>
          </a:prstGeom>
          <a:ln w="123825" cmpd="sng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WordArt 4"/>
          <p:cNvSpPr>
            <a:spLocks noChangeArrowheads="1" noChangeShapeType="1" noTextEdit="1"/>
          </p:cNvSpPr>
          <p:nvPr/>
        </p:nvSpPr>
        <p:spPr bwMode="auto">
          <a:xfrm>
            <a:off x="2643174" y="1857364"/>
            <a:ext cx="1285884" cy="1785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</a:t>
            </a:r>
            <a:endParaRPr lang="ru-RU" sz="36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20" name="Picture 246" descr="Рисунок4">
            <a:hlinkClick r:id="rId2" action="ppaction://hlinksldjump" tooltip="Буква глуха и нема."/>
          </p:cNvPr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1357298"/>
            <a:ext cx="1571636" cy="2049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0" name="WordArt 12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214282" y="1214422"/>
            <a:ext cx="1865313" cy="1839912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радость</a:t>
            </a:r>
            <a:endParaRPr lang="ru-RU" sz="36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061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2071670" y="1714488"/>
            <a:ext cx="1865313" cy="1839912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праздник</a:t>
            </a:r>
            <a:endParaRPr lang="ru-RU" sz="36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062" name="WordArt 14"/>
          <p:cNvSpPr>
            <a:spLocks noChangeArrowheads="1" noChangeShapeType="1" noTextEdit="1"/>
          </p:cNvSpPr>
          <p:nvPr/>
        </p:nvSpPr>
        <p:spPr bwMode="auto">
          <a:xfrm>
            <a:off x="5357818" y="5016500"/>
            <a:ext cx="1865312" cy="184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kern="10" spc="0" dirty="0">
              <a:ln w="12700" algn="ctr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063" name="WordArt 15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4143372" y="2214554"/>
            <a:ext cx="2071702" cy="1770062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солнце</a:t>
            </a:r>
            <a:endParaRPr lang="ru-RU" sz="36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064" name="WordArt 16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6500826" y="2571744"/>
            <a:ext cx="1865313" cy="162559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ветер</a:t>
            </a:r>
            <a:endParaRPr lang="ru-RU" sz="36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065" name="WordArt 17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1142976" y="3857628"/>
            <a:ext cx="2071702" cy="1839912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улыбаться</a:t>
            </a:r>
            <a:endParaRPr lang="ru-RU" sz="36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066" name="WordArt 18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4429124" y="4214818"/>
            <a:ext cx="1865313" cy="1839912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дружить</a:t>
            </a:r>
            <a:endParaRPr lang="ru-RU" sz="36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28" name="Picture 23" descr="C:\Documents and Settings\Администратор\Мои документы\анимашки\Анимашки 2\улыбка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5286388"/>
            <a:ext cx="928694" cy="464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3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33333E-6 L -0.51181 0.5669 " pathEditMode="relative" ptsTypes="AA">
                                      <p:cBhvr>
                                        <p:cTn id="1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25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3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xit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7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"/>
                            </p:stCondLst>
                            <p:childTnLst>
                              <p:par>
                                <p:cTn id="99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0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000"/>
                            </p:stCondLst>
                            <p:childTnLst>
                              <p:par>
                                <p:cTn id="102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3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000"/>
                            </p:stCondLst>
                            <p:childTnLst>
                              <p:par>
                                <p:cTn id="105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0"/>
                            </p:stCondLst>
                            <p:childTnLst>
                              <p:par>
                                <p:cTn id="10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9" dur="1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  <p:bldP spid="2051" grpId="1"/>
      <p:bldP spid="2051" grpId="2"/>
      <p:bldP spid="2051" grpId="3"/>
      <p:bldP spid="2052" grpId="0"/>
      <p:bldP spid="2052" grpId="1"/>
      <p:bldP spid="2053" grpId="0"/>
      <p:bldP spid="2053" grpId="1"/>
      <p:bldP spid="2054" grpId="0"/>
      <p:bldP spid="2054" grpId="1"/>
      <p:bldP spid="19" grpId="0"/>
      <p:bldP spid="19" grpId="1"/>
      <p:bldP spid="2060" grpId="0"/>
      <p:bldP spid="2060" grpId="1"/>
      <p:bldP spid="2061" grpId="0"/>
      <p:bldP spid="2061" grpId="1"/>
      <p:bldP spid="2063" grpId="0"/>
      <p:bldP spid="2063" grpId="1"/>
      <p:bldP spid="2064" grpId="0"/>
      <p:bldP spid="2064" grpId="1"/>
      <p:bldP spid="2065" grpId="0"/>
      <p:bldP spid="2065" grpId="1"/>
      <p:bldP spid="2066" grpId="0"/>
      <p:bldP spid="2066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9999">
              <a:srgbClr val="00FF00"/>
            </a:gs>
            <a:gs pos="70000">
              <a:srgbClr val="00B0F0"/>
            </a:gs>
            <a:gs pos="100000">
              <a:srgbClr val="FE66EC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WordArt 2"/>
          <p:cNvSpPr>
            <a:spLocks noChangeArrowheads="1" noChangeShapeType="1" noTextEdit="1"/>
          </p:cNvSpPr>
          <p:nvPr/>
        </p:nvSpPr>
        <p:spPr bwMode="auto">
          <a:xfrm>
            <a:off x="785786" y="285728"/>
            <a:ext cx="5857916" cy="25717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rtl="0"/>
            <a:r>
              <a:rPr lang="ru-RU" sz="32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Куклу выронив из рук,</a:t>
            </a:r>
          </a:p>
          <a:p>
            <a:pPr rtl="0"/>
            <a:r>
              <a:rPr lang="ru-RU" sz="32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Маша мчится к маме:</a:t>
            </a:r>
          </a:p>
          <a:p>
            <a:pPr rtl="0"/>
            <a:r>
              <a:rPr lang="ru-RU" sz="32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"Там ползёт зелёный     </a:t>
            </a:r>
            <a:r>
              <a:rPr lang="ru-RU" sz="3200" kern="10" spc="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ук</a:t>
            </a:r>
            <a:r>
              <a:rPr lang="ru-RU" sz="32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,</a:t>
            </a:r>
          </a:p>
          <a:p>
            <a:pPr rtl="0"/>
            <a:r>
              <a:rPr lang="ru-RU" sz="32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 длинными усами"</a:t>
            </a:r>
            <a:endParaRPr lang="ru-RU" sz="32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60420" name="WordArt 4"/>
          <p:cNvSpPr>
            <a:spLocks noChangeArrowheads="1" noChangeShapeType="1" noTextEdit="1"/>
          </p:cNvSpPr>
          <p:nvPr/>
        </p:nvSpPr>
        <p:spPr bwMode="auto">
          <a:xfrm>
            <a:off x="5857884" y="1714488"/>
            <a:ext cx="214314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8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л</a:t>
            </a:r>
            <a:endParaRPr lang="ru-RU" sz="28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60421" name="WordArt 5"/>
          <p:cNvSpPr>
            <a:spLocks noChangeArrowheads="1" noChangeShapeType="1" noTextEdit="1"/>
          </p:cNvSpPr>
          <p:nvPr/>
        </p:nvSpPr>
        <p:spPr bwMode="auto">
          <a:xfrm>
            <a:off x="5857884" y="1714488"/>
            <a:ext cx="177800" cy="422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8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ж</a:t>
            </a:r>
            <a:endParaRPr lang="ru-RU" sz="28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60422" name="WordArt 6"/>
          <p:cNvSpPr>
            <a:spLocks noChangeArrowheads="1" noChangeShapeType="1" noTextEdit="1"/>
          </p:cNvSpPr>
          <p:nvPr/>
        </p:nvSpPr>
        <p:spPr bwMode="auto">
          <a:xfrm>
            <a:off x="3214678" y="5786454"/>
            <a:ext cx="142876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8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г</a:t>
            </a:r>
            <a:endParaRPr lang="ru-RU" sz="28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60423" name="WordArt 7"/>
          <p:cNvSpPr>
            <a:spLocks noChangeArrowheads="1" noChangeShapeType="1" noTextEdit="1"/>
          </p:cNvSpPr>
          <p:nvPr/>
        </p:nvSpPr>
        <p:spPr bwMode="auto">
          <a:xfrm>
            <a:off x="3214678" y="5715016"/>
            <a:ext cx="177800" cy="422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8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</a:t>
            </a:r>
            <a:endParaRPr lang="ru-RU" sz="28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60424" name="WordArt 8"/>
          <p:cNvSpPr>
            <a:spLocks noChangeArrowheads="1" noChangeShapeType="1" noTextEdit="1"/>
          </p:cNvSpPr>
          <p:nvPr/>
        </p:nvSpPr>
        <p:spPr bwMode="auto">
          <a:xfrm>
            <a:off x="785786" y="3786190"/>
            <a:ext cx="4286280" cy="23574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rtl="0"/>
            <a:r>
              <a:rPr lang="ru-RU" sz="32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Не  учил  уроки,</a:t>
            </a:r>
          </a:p>
          <a:p>
            <a:pPr rtl="0"/>
            <a:r>
              <a:rPr lang="ru-RU" sz="32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 играл  в  футбол,</a:t>
            </a:r>
          </a:p>
          <a:p>
            <a:pPr rtl="0"/>
            <a:r>
              <a:rPr lang="ru-RU" sz="32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От  того  в  тетрадке</a:t>
            </a:r>
          </a:p>
          <a:p>
            <a:pPr rtl="0"/>
            <a:r>
              <a:rPr lang="ru-RU" sz="32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Появился     </a:t>
            </a:r>
            <a:r>
              <a:rPr lang="ru-RU" sz="3200" kern="10" spc="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ол</a:t>
            </a:r>
            <a:r>
              <a:rPr lang="ru-RU" sz="32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.</a:t>
            </a:r>
            <a:endParaRPr lang="ru-RU" sz="32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11" name="Picture 7" descr="F:\анимашки\Анимашки 2\Новая папка\question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071810"/>
            <a:ext cx="619125" cy="809625"/>
          </a:xfrm>
          <a:prstGeom prst="rect">
            <a:avLst/>
          </a:prstGeom>
          <a:noFill/>
        </p:spPr>
      </p:pic>
      <p:sp>
        <p:nvSpPr>
          <p:cNvPr id="60425" name="WordArt 9"/>
          <p:cNvSpPr>
            <a:spLocks noChangeArrowheads="1" noChangeShapeType="1" noTextEdit="1"/>
          </p:cNvSpPr>
          <p:nvPr/>
        </p:nvSpPr>
        <p:spPr bwMode="auto">
          <a:xfrm rot="5400000">
            <a:off x="3500430" y="3286124"/>
            <a:ext cx="3670300" cy="641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60427" name="WordArt 11"/>
          <p:cNvSpPr>
            <a:spLocks noChangeArrowheads="1" noChangeShapeType="1" noTextEdit="1"/>
          </p:cNvSpPr>
          <p:nvPr/>
        </p:nvSpPr>
        <p:spPr bwMode="auto">
          <a:xfrm>
            <a:off x="8072462" y="428604"/>
            <a:ext cx="571504" cy="6072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400" b="1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П</a:t>
            </a:r>
          </a:p>
          <a:p>
            <a:pPr algn="ctr" rtl="0"/>
            <a:r>
              <a:rPr lang="ru-RU" sz="24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е</a:t>
            </a:r>
          </a:p>
          <a:p>
            <a:pPr algn="ctr" rtl="0"/>
            <a:r>
              <a:rPr lang="ru-RU" sz="2400" kern="10" spc="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р</a:t>
            </a:r>
            <a:endParaRPr lang="ru-RU" sz="2400" kern="10" spc="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  <a:p>
            <a:pPr algn="ctr" rtl="0"/>
            <a:r>
              <a:rPr lang="ru-RU" sz="24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е</a:t>
            </a:r>
          </a:p>
          <a:p>
            <a:pPr algn="ctr" rtl="0"/>
            <a:r>
              <a:rPr lang="ru-RU" sz="2400" kern="10" spc="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п</a:t>
            </a:r>
            <a:endParaRPr lang="ru-RU" sz="2400" kern="10" spc="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  <a:p>
            <a:pPr algn="ctr" rtl="0"/>
            <a:r>
              <a:rPr lang="ru-RU" sz="24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у</a:t>
            </a:r>
          </a:p>
          <a:p>
            <a:pPr algn="ctr" rtl="0"/>
            <a:r>
              <a:rPr lang="ru-RU" sz="24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т</a:t>
            </a:r>
          </a:p>
          <a:p>
            <a:pPr algn="ctr" rtl="0"/>
            <a:r>
              <a:rPr lang="ru-RU" sz="24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а</a:t>
            </a:r>
          </a:p>
          <a:p>
            <a:pPr algn="ctr" rtl="0"/>
            <a:r>
              <a:rPr lang="ru-RU" sz="2400" kern="10" spc="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н</a:t>
            </a:r>
            <a:endParaRPr lang="ru-RU" sz="2400" kern="10" spc="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  <a:p>
            <a:pPr algn="ctr" rtl="0"/>
            <a:r>
              <a:rPr lang="ru-RU" sz="24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и</a:t>
            </a:r>
          </a:p>
          <a:p>
            <a:pPr algn="ctr" rtl="0"/>
            <a:r>
              <a:rPr lang="ru-RU" sz="2400" kern="10" spc="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ц</a:t>
            </a:r>
            <a:endParaRPr lang="ru-RU" sz="2400" kern="10" spc="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  <a:p>
            <a:pPr algn="ctr" rtl="0"/>
            <a:r>
              <a:rPr lang="ru-RU" sz="24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а</a:t>
            </a:r>
            <a:endParaRPr lang="ru-RU" sz="24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/>
      <p:bldP spid="60421" grpId="0"/>
      <p:bldP spid="60422" grpId="0"/>
      <p:bldP spid="6042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9999">
              <a:srgbClr val="00FF00"/>
            </a:gs>
            <a:gs pos="70000">
              <a:srgbClr val="00B0F0"/>
            </a:gs>
            <a:gs pos="100000">
              <a:srgbClr val="FE66EC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714348" y="2285992"/>
            <a:ext cx="5357850" cy="13922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rtl="0"/>
            <a:r>
              <a:rPr lang="ru-RU" sz="2000" b="1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Ехал  дядя  без         </a:t>
            </a:r>
            <a:r>
              <a:rPr lang="ru-RU" sz="2000" b="1" kern="10" spc="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илета</a:t>
            </a:r>
            <a:r>
              <a:rPr lang="ru-RU" sz="2000" b="1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,</a:t>
            </a:r>
          </a:p>
          <a:p>
            <a:pPr rtl="0"/>
            <a:r>
              <a:rPr lang="ru-RU" sz="2000" b="1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Заплатил  он  штраф  за  это.</a:t>
            </a:r>
            <a:endParaRPr lang="ru-RU" sz="2000" b="1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3929058" y="2357430"/>
            <a:ext cx="285752" cy="4699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ж</a:t>
            </a:r>
            <a:endParaRPr lang="ru-RU" sz="20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642910" y="214290"/>
            <a:ext cx="7715304" cy="150019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rtl="0"/>
            <a:r>
              <a:rPr lang="ru-RU" sz="20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На  остров  налетел  ураган,</a:t>
            </a:r>
          </a:p>
          <a:p>
            <a:pPr rtl="0"/>
            <a:r>
              <a:rPr lang="ru-RU" sz="20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Остался   на  пальме  последний   ба   ан.</a:t>
            </a:r>
            <a:endParaRPr lang="ru-RU" sz="20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7143768" y="1142984"/>
            <a:ext cx="285752" cy="7858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endParaRPr lang="ru-RU" sz="20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30" name="WordArt 6"/>
          <p:cNvSpPr>
            <a:spLocks noChangeArrowheads="1" noChangeShapeType="1" noTextEdit="1"/>
          </p:cNvSpPr>
          <p:nvPr/>
        </p:nvSpPr>
        <p:spPr bwMode="auto">
          <a:xfrm>
            <a:off x="714348" y="4572008"/>
            <a:ext cx="5857916" cy="14287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rtl="0"/>
            <a:r>
              <a:rPr lang="ru-RU" sz="28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   вратаря   большой   улов,</a:t>
            </a:r>
          </a:p>
          <a:p>
            <a:pPr rtl="0"/>
            <a:r>
              <a:rPr lang="ru-RU" sz="28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Влетело  в  сетку  пять    </a:t>
            </a:r>
            <a:r>
              <a:rPr lang="ru-RU" sz="2800" kern="10" spc="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олов</a:t>
            </a:r>
            <a:r>
              <a:rPr lang="ru-RU" sz="28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.</a:t>
            </a:r>
            <a:endParaRPr lang="ru-RU" sz="28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31" name="WordArt 7"/>
          <p:cNvSpPr>
            <a:spLocks noChangeArrowheads="1" noChangeShapeType="1" noTextEdit="1"/>
          </p:cNvSpPr>
          <p:nvPr/>
        </p:nvSpPr>
        <p:spPr bwMode="auto">
          <a:xfrm>
            <a:off x="7572396" y="1142984"/>
            <a:ext cx="214314" cy="5000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</a:t>
            </a:r>
            <a:endParaRPr lang="ru-RU" sz="32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32" name="WordArt 8"/>
          <p:cNvSpPr>
            <a:spLocks noChangeArrowheads="1" noChangeShapeType="1" noTextEdit="1"/>
          </p:cNvSpPr>
          <p:nvPr/>
        </p:nvSpPr>
        <p:spPr bwMode="auto">
          <a:xfrm>
            <a:off x="5357818" y="5500702"/>
            <a:ext cx="176213" cy="422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8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</a:t>
            </a:r>
            <a:endParaRPr lang="ru-RU" sz="28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33" name="WordArt 9"/>
          <p:cNvSpPr>
            <a:spLocks noChangeArrowheads="1" noChangeShapeType="1" noTextEdit="1"/>
          </p:cNvSpPr>
          <p:nvPr/>
        </p:nvSpPr>
        <p:spPr bwMode="auto">
          <a:xfrm>
            <a:off x="7500958" y="2571744"/>
            <a:ext cx="176213" cy="422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8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35" name="WordArt 11"/>
          <p:cNvSpPr>
            <a:spLocks noChangeArrowheads="1" noChangeShapeType="1" noTextEdit="1"/>
          </p:cNvSpPr>
          <p:nvPr/>
        </p:nvSpPr>
        <p:spPr bwMode="auto">
          <a:xfrm>
            <a:off x="8429652" y="1857364"/>
            <a:ext cx="214314" cy="422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8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36" name="WordArt 12"/>
          <p:cNvSpPr>
            <a:spLocks noChangeArrowheads="1" noChangeShapeType="1" noTextEdit="1"/>
          </p:cNvSpPr>
          <p:nvPr/>
        </p:nvSpPr>
        <p:spPr bwMode="auto">
          <a:xfrm>
            <a:off x="7572396" y="1214422"/>
            <a:ext cx="231775" cy="422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800" kern="10" spc="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</a:t>
            </a:r>
            <a:endParaRPr lang="ru-RU" sz="28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37" name="WordArt 13"/>
          <p:cNvSpPr>
            <a:spLocks noChangeArrowheads="1" noChangeShapeType="1" noTextEdit="1"/>
          </p:cNvSpPr>
          <p:nvPr/>
        </p:nvSpPr>
        <p:spPr bwMode="auto">
          <a:xfrm>
            <a:off x="5357818" y="5500702"/>
            <a:ext cx="142876" cy="4286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8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г</a:t>
            </a:r>
            <a:endParaRPr lang="ru-RU" sz="28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38" name="WordArt 14"/>
          <p:cNvSpPr>
            <a:spLocks noChangeArrowheads="1" noChangeShapeType="1" noTextEdit="1"/>
          </p:cNvSpPr>
          <p:nvPr/>
        </p:nvSpPr>
        <p:spPr bwMode="auto">
          <a:xfrm>
            <a:off x="4000496" y="2357430"/>
            <a:ext cx="177800" cy="5000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8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</a:t>
            </a:r>
            <a:endParaRPr lang="ru-RU" sz="28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17" name="Picture 7" descr="F:\анимашки\Анимашки 2\Новая папка\question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14290"/>
            <a:ext cx="619125" cy="809625"/>
          </a:xfrm>
          <a:prstGeom prst="rect">
            <a:avLst/>
          </a:prstGeom>
          <a:noFill/>
        </p:spPr>
      </p:pic>
      <p:pic>
        <p:nvPicPr>
          <p:cNvPr id="18" name="Picture 7" descr="F:\анимашки\Анимашки 2\Новая папка\question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929066"/>
            <a:ext cx="619125" cy="809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  <p:bldP spid="1031" grpId="0"/>
      <p:bldP spid="1032" grpId="0"/>
      <p:bldP spid="1036" grpId="0"/>
      <p:bldP spid="1037" grpId="0"/>
      <p:bldP spid="103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17999">
              <a:srgbClr val="00FF00"/>
            </a:gs>
            <a:gs pos="36000">
              <a:srgbClr val="00B0F0"/>
            </a:gs>
            <a:gs pos="61000">
              <a:srgbClr val="7030A0"/>
            </a:gs>
            <a:gs pos="82001">
              <a:srgbClr val="FE66EC"/>
            </a:gs>
            <a:gs pos="100000">
              <a:srgbClr val="CCCCFF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501254" cy="657227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sz="3490" b="1" dirty="0" smtClean="0">
                <a:solidFill>
                  <a:srgbClr val="002060"/>
                </a:solidFill>
              </a:rPr>
              <a:t>С каждою страницею,</a:t>
            </a:r>
          </a:p>
          <a:p>
            <a:pPr>
              <a:buNone/>
            </a:pPr>
            <a:r>
              <a:rPr lang="ru-RU" sz="3490" b="1" dirty="0" smtClean="0">
                <a:solidFill>
                  <a:srgbClr val="002060"/>
                </a:solidFill>
              </a:rPr>
              <a:t>С каждою задачею,</a:t>
            </a:r>
          </a:p>
          <a:p>
            <a:pPr>
              <a:buNone/>
            </a:pPr>
            <a:r>
              <a:rPr lang="ru-RU" sz="3490" b="1" dirty="0" smtClean="0">
                <a:solidFill>
                  <a:srgbClr val="002060"/>
                </a:solidFill>
              </a:rPr>
              <a:t>С каждою отметкою</a:t>
            </a:r>
          </a:p>
          <a:p>
            <a:pPr>
              <a:buNone/>
            </a:pPr>
            <a:r>
              <a:rPr lang="ru-RU" sz="3490" b="1" dirty="0" smtClean="0">
                <a:solidFill>
                  <a:srgbClr val="002060"/>
                </a:solidFill>
              </a:rPr>
              <a:t>Будешь ты расти,</a:t>
            </a:r>
          </a:p>
          <a:p>
            <a:pPr>
              <a:buNone/>
            </a:pPr>
            <a:r>
              <a:rPr lang="ru-RU" sz="3490" b="1" dirty="0" smtClean="0">
                <a:solidFill>
                  <a:srgbClr val="002060"/>
                </a:solidFill>
              </a:rPr>
              <a:t>Бодро и уверенно,</a:t>
            </a:r>
          </a:p>
          <a:p>
            <a:pPr>
              <a:buNone/>
            </a:pPr>
            <a:r>
              <a:rPr lang="ru-RU" sz="3490" b="1" dirty="0" smtClean="0">
                <a:solidFill>
                  <a:srgbClr val="002060"/>
                </a:solidFill>
              </a:rPr>
              <a:t>В жизнь шагнул ты,</a:t>
            </a:r>
          </a:p>
          <a:p>
            <a:pPr>
              <a:buNone/>
            </a:pPr>
            <a:r>
              <a:rPr lang="ru-RU" sz="3490" b="1" dirty="0" smtClean="0">
                <a:solidFill>
                  <a:srgbClr val="002060"/>
                </a:solidFill>
              </a:rPr>
              <a:t>                 школьную,</a:t>
            </a:r>
          </a:p>
          <a:p>
            <a:pPr>
              <a:buNone/>
            </a:pPr>
            <a:r>
              <a:rPr lang="ru-RU" sz="3490" b="1" dirty="0" smtClean="0">
                <a:solidFill>
                  <a:srgbClr val="002060"/>
                </a:solidFill>
              </a:rPr>
              <a:t>Много интересного,</a:t>
            </a:r>
          </a:p>
          <a:p>
            <a:pPr>
              <a:buNone/>
            </a:pPr>
            <a:r>
              <a:rPr lang="ru-RU" sz="3490" b="1" dirty="0" smtClean="0">
                <a:solidFill>
                  <a:srgbClr val="002060"/>
                </a:solidFill>
              </a:rPr>
              <a:t>Ждёт нас впереди!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Picture 10" descr="C:\Documents and Settings\Администратор\Мои документы\Мои рисунки\Рисунки\KNIGI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571612"/>
            <a:ext cx="4253622" cy="4286280"/>
          </a:xfrm>
          <a:prstGeom prst="rect">
            <a:avLst/>
          </a:prstGeom>
          <a:noFill/>
        </p:spPr>
      </p:pic>
      <p:pic>
        <p:nvPicPr>
          <p:cNvPr id="7" name="Picture 17" descr="C:\Documents and Settings\Администратор\Мои документы\анимашки\Анимашки 2\Глобус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500042"/>
            <a:ext cx="104775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571472" y="2143116"/>
            <a:ext cx="8072494" cy="3071834"/>
          </a:xfrm>
          <a:prstGeom prst="rect">
            <a:avLst/>
          </a:prstGeom>
          <a:ln>
            <a:noFill/>
          </a:ln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/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Impact"/>
              </a:rPr>
              <a:t>Поздравляем    с                    </a:t>
            </a:r>
          </a:p>
          <a:p>
            <a:pPr algn="ctr" rtl="0"/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Impact"/>
              </a:rPr>
              <a:t>     окончанием      Букваря! </a:t>
            </a:r>
            <a:endParaRPr lang="ru-RU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latin typeface="Impact"/>
            </a:endParaRPr>
          </a:p>
        </p:txBody>
      </p:sp>
      <p:pic>
        <p:nvPicPr>
          <p:cNvPr id="19" name="Picture 20" descr="C:\Documents and Settings\Администратор\Мои документы\анимашки\Анимашки 2\лист.gif"/>
          <p:cNvPicPr>
            <a:picLocks noChangeAspect="1" noChangeArrowheads="1" noCrop="1"/>
          </p:cNvPicPr>
          <p:nvPr/>
        </p:nvPicPr>
        <p:blipFill>
          <a:blip r:embed="rId2">
            <a:lum bright="-30000"/>
          </a:blip>
          <a:srcRect/>
          <a:stretch>
            <a:fillRect/>
          </a:stretch>
        </p:blipFill>
        <p:spPr bwMode="auto">
          <a:xfrm>
            <a:off x="285720" y="428604"/>
            <a:ext cx="8684288" cy="6234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50825" y="836613"/>
            <a:ext cx="511101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hlink"/>
                </a:solidFill>
              </a:rPr>
              <a:t>Он и весел и незлобен,</a:t>
            </a:r>
          </a:p>
          <a:p>
            <a:r>
              <a:rPr lang="ru-RU" sz="2800" b="1" dirty="0">
                <a:solidFill>
                  <a:schemeClr val="hlink"/>
                </a:solidFill>
              </a:rPr>
              <a:t>Этот милый  </a:t>
            </a:r>
            <a:r>
              <a:rPr lang="ru-RU" sz="2800" b="1" dirty="0" err="1">
                <a:solidFill>
                  <a:schemeClr val="hlink"/>
                </a:solidFill>
              </a:rPr>
              <a:t>чудачок</a:t>
            </a:r>
            <a:r>
              <a:rPr lang="ru-RU" sz="2800" b="1" dirty="0">
                <a:solidFill>
                  <a:schemeClr val="hlink"/>
                </a:solidFill>
              </a:rPr>
              <a:t>.</a:t>
            </a:r>
          </a:p>
          <a:p>
            <a:r>
              <a:rPr lang="ru-RU" sz="2800" b="1" dirty="0">
                <a:solidFill>
                  <a:schemeClr val="hlink"/>
                </a:solidFill>
              </a:rPr>
              <a:t>С ним хозяин – мальчик Робин,</a:t>
            </a:r>
          </a:p>
          <a:p>
            <a:r>
              <a:rPr lang="ru-RU" sz="2800" b="1" dirty="0">
                <a:solidFill>
                  <a:schemeClr val="hlink"/>
                </a:solidFill>
              </a:rPr>
              <a:t>И приятель – Пятачок.</a:t>
            </a:r>
          </a:p>
          <a:p>
            <a:r>
              <a:rPr lang="ru-RU" sz="2800" b="1" dirty="0">
                <a:solidFill>
                  <a:schemeClr val="hlink"/>
                </a:solidFill>
              </a:rPr>
              <a:t>Для него прогулка – праздник,</a:t>
            </a:r>
          </a:p>
          <a:p>
            <a:r>
              <a:rPr lang="ru-RU" sz="2800" b="1" dirty="0">
                <a:solidFill>
                  <a:schemeClr val="hlink"/>
                </a:solidFill>
              </a:rPr>
              <a:t>И на мёд особый нюх.</a:t>
            </a:r>
          </a:p>
          <a:p>
            <a:r>
              <a:rPr lang="ru-RU" sz="2800" b="1" dirty="0">
                <a:solidFill>
                  <a:schemeClr val="hlink"/>
                </a:solidFill>
              </a:rPr>
              <a:t>Этот плюшевый проказник</a:t>
            </a:r>
          </a:p>
          <a:p>
            <a:r>
              <a:rPr lang="ru-RU" sz="2800" b="1" dirty="0">
                <a:solidFill>
                  <a:schemeClr val="hlink"/>
                </a:solidFill>
              </a:rPr>
              <a:t>Медвежонок …</a:t>
            </a:r>
          </a:p>
          <a:p>
            <a:endParaRPr lang="ru-RU" sz="2800" dirty="0">
              <a:solidFill>
                <a:schemeClr val="hlink"/>
              </a:solidFill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124075" y="4221163"/>
            <a:ext cx="201369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err="1">
                <a:solidFill>
                  <a:schemeClr val="hlink"/>
                </a:solidFill>
              </a:rPr>
              <a:t>Винни</a:t>
            </a:r>
            <a:r>
              <a:rPr lang="ru-RU" sz="2800" b="1" dirty="0">
                <a:solidFill>
                  <a:schemeClr val="hlink"/>
                </a:solidFill>
              </a:rPr>
              <a:t> - Пух</a:t>
            </a:r>
          </a:p>
        </p:txBody>
      </p:sp>
      <p:pic>
        <p:nvPicPr>
          <p:cNvPr id="12294" name="Picture 6" descr="Винн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213100"/>
            <a:ext cx="4176712" cy="33940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5" name="Picture 7" descr="Винни-пу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476250"/>
            <a:ext cx="3486150" cy="21240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7" name="Picture 9" descr="jiv43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0"/>
            <a:ext cx="5905500" cy="352425"/>
          </a:xfrm>
          <a:prstGeom prst="rect">
            <a:avLst/>
          </a:prstGeom>
          <a:noFill/>
        </p:spPr>
      </p:pic>
      <p:pic>
        <p:nvPicPr>
          <p:cNvPr id="12298" name="Picture 10" descr="1142xz8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4868863"/>
            <a:ext cx="1433512" cy="1719262"/>
          </a:xfrm>
          <a:prstGeom prst="rect">
            <a:avLst/>
          </a:prstGeom>
          <a:noFill/>
        </p:spPr>
      </p:pic>
      <p:pic>
        <p:nvPicPr>
          <p:cNvPr id="12299" name="Picture 11" descr="disney12nf3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07313" y="3500438"/>
            <a:ext cx="1201737" cy="1441450"/>
          </a:xfrm>
          <a:prstGeom prst="rect">
            <a:avLst/>
          </a:prstGeom>
          <a:noFill/>
        </p:spPr>
      </p:pic>
      <p:pic>
        <p:nvPicPr>
          <p:cNvPr id="12300" name="Picture 12" descr="10cw5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32138" y="4868863"/>
            <a:ext cx="1433512" cy="1719262"/>
          </a:xfrm>
          <a:prstGeom prst="rect">
            <a:avLst/>
          </a:prstGeom>
          <a:noFill/>
        </p:spPr>
      </p:pic>
      <p:pic>
        <p:nvPicPr>
          <p:cNvPr id="12301" name="Picture 13" descr="z44rt1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644650" y="4941888"/>
            <a:ext cx="1371600" cy="1646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опия vinni_puh_i_pcheli_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224"/>
            <a:ext cx="9144000" cy="68357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384602">
            <a:off x="317146" y="-113380"/>
            <a:ext cx="3290847" cy="3606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4" descr="Рисунок4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3357562"/>
            <a:ext cx="2232025" cy="2911475"/>
          </a:xfrm>
          <a:prstGeom prst="rect">
            <a:avLst/>
          </a:prstGeom>
          <a:noFill/>
        </p:spPr>
      </p:pic>
      <p:pic>
        <p:nvPicPr>
          <p:cNvPr id="4" name="Picture 5" descr="Рисунок3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3357562"/>
            <a:ext cx="3059113" cy="304958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357166"/>
            <a:ext cx="38576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kern="10" dirty="0" smtClean="0">
                <a:ln w="9525">
                  <a:noFill/>
                  <a:round/>
                  <a:headEnd/>
                  <a:tailEnd/>
                </a:ln>
                <a:solidFill>
                  <a:srgbClr val="993366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Ребята,</a:t>
            </a:r>
          </a:p>
          <a:p>
            <a:pPr algn="ctr"/>
            <a:r>
              <a:rPr lang="ru-RU" sz="2400" kern="10" dirty="0" smtClean="0">
                <a:ln w="9525">
                  <a:noFill/>
                  <a:round/>
                  <a:headEnd/>
                  <a:tailEnd/>
                </a:ln>
                <a:solidFill>
                  <a:srgbClr val="993366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давайте  отправимся </a:t>
            </a:r>
          </a:p>
          <a:p>
            <a:pPr algn="ctr"/>
            <a:r>
              <a:rPr lang="ru-RU" sz="2400" kern="10" dirty="0" smtClean="0">
                <a:ln w="9525">
                  <a:noFill/>
                  <a:round/>
                  <a:headEnd/>
                  <a:tailEnd/>
                </a:ln>
                <a:solidFill>
                  <a:srgbClr val="993366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в    страну </a:t>
            </a:r>
          </a:p>
          <a:p>
            <a:pPr algn="ctr"/>
            <a:r>
              <a:rPr lang="ru-RU" sz="2400" kern="10" dirty="0" smtClean="0">
                <a:ln w="9525">
                  <a:noFill/>
                  <a:round/>
                  <a:headEnd/>
                  <a:tailEnd/>
                </a:ln>
                <a:solidFill>
                  <a:srgbClr val="993366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Звуков  и  букв</a:t>
            </a:r>
            <a:endParaRPr lang="ru-RU" sz="2400" kern="10" dirty="0">
              <a:ln w="9525">
                <a:noFill/>
                <a:round/>
                <a:headEnd/>
                <a:tailEnd/>
              </a:ln>
              <a:solidFill>
                <a:srgbClr val="993366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9" name="Picture 22" descr="C:\Documents and Settings\Администратор\Мои документы\анимашки\Анимашки 2\Новая папка\butterfly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68" y="571480"/>
            <a:ext cx="1314450" cy="895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опия vinni_puh_i_pcheli_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224"/>
            <a:ext cx="9144000" cy="6835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539750" y="476250"/>
            <a:ext cx="7704138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Буквы и звуки - что это такое?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5592844" flipH="1">
            <a:off x="211590" y="2570994"/>
            <a:ext cx="3966544" cy="4912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285720" y="4143380"/>
            <a:ext cx="363537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Но ведь это так просто! </a:t>
            </a: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endParaRPr lang="ru-RU" sz="2400" b="1" dirty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-Когда я </a:t>
            </a:r>
            <a:r>
              <a:rPr lang="ru-RU" sz="2400" b="1" dirty="0">
                <a:solidFill>
                  <a:srgbClr val="7030A0"/>
                </a:solidFill>
              </a:rPr>
              <a:t>говорю, </a:t>
            </a:r>
            <a:r>
              <a:rPr lang="ru-RU" sz="2400" b="1" dirty="0" smtClean="0">
                <a:solidFill>
                  <a:srgbClr val="7030A0"/>
                </a:solidFill>
              </a:rPr>
              <a:t>то произношу </a:t>
            </a:r>
            <a:r>
              <a:rPr lang="ru-RU" sz="2400" b="1" dirty="0">
                <a:solidFill>
                  <a:srgbClr val="7030A0"/>
                </a:solidFill>
              </a:rPr>
              <a:t>звуки.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-А </a:t>
            </a:r>
            <a:r>
              <a:rPr lang="ru-RU" sz="2400" b="1" dirty="0">
                <a:solidFill>
                  <a:srgbClr val="7030A0"/>
                </a:solidFill>
              </a:rPr>
              <a:t>когда читаю вслух, вот тогда произношу буквы.</a:t>
            </a:r>
          </a:p>
        </p:txBody>
      </p:sp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5786446" y="3143248"/>
            <a:ext cx="2447925" cy="1425575"/>
            <a:chOff x="2103" y="2933"/>
            <a:chExt cx="1542" cy="898"/>
          </a:xfrm>
        </p:grpSpPr>
        <p:pic>
          <p:nvPicPr>
            <p:cNvPr id="7" name="Picture 12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2103" y="2933"/>
              <a:ext cx="1542" cy="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Text Box 13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238" y="3248"/>
              <a:ext cx="1270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FFFFFF"/>
                  </a:solidFill>
                  <a:latin typeface="Arial" charset="0"/>
                </a:rPr>
                <a:t>да </a:t>
              </a:r>
              <a:endParaRPr lang="ru-RU" sz="2400" b="1" dirty="0">
                <a:solidFill>
                  <a:srgbClr val="FFFFFF"/>
                </a:solidFill>
                <a:latin typeface="Arial" charset="0"/>
              </a:endParaRPr>
            </a:p>
            <a:p>
              <a:pPr algn="ctr"/>
              <a:endParaRPr lang="ru-RU" sz="2400" b="1" dirty="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5786446" y="4929198"/>
            <a:ext cx="2366963" cy="1439862"/>
            <a:chOff x="3696" y="2614"/>
            <a:chExt cx="1491" cy="907"/>
          </a:xfrm>
        </p:grpSpPr>
        <p:pic>
          <p:nvPicPr>
            <p:cNvPr id="10" name="Picture 9" descr="Копия знаки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3696" y="2614"/>
              <a:ext cx="1491" cy="907"/>
            </a:xfrm>
            <a:prstGeom prst="rect">
              <a:avLst/>
            </a:prstGeom>
            <a:noFill/>
          </p:spPr>
        </p:pic>
        <p:sp>
          <p:nvSpPr>
            <p:cNvPr id="11" name="Text Box 10">
              <a:hlinkClick r:id="rId7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876" y="2929"/>
              <a:ext cx="127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FFFFFF"/>
                  </a:solidFill>
                  <a:latin typeface="Arial" charset="0"/>
                </a:rPr>
                <a:t>нет</a:t>
              </a:r>
            </a:p>
          </p:txBody>
        </p:sp>
      </p:grp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5724525" y="2060575"/>
            <a:ext cx="30067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0066"/>
                </a:solidFill>
              </a:rPr>
              <a:t>Ребята, </a:t>
            </a:r>
          </a:p>
          <a:p>
            <a:r>
              <a:rPr lang="ru-RU" sz="2400" b="1" dirty="0">
                <a:solidFill>
                  <a:srgbClr val="FF0066"/>
                </a:solidFill>
              </a:rPr>
              <a:t>прав ли </a:t>
            </a:r>
          </a:p>
          <a:p>
            <a:r>
              <a:rPr lang="ru-RU" sz="2400" b="1" dirty="0" err="1">
                <a:solidFill>
                  <a:srgbClr val="FF0066"/>
                </a:solidFill>
              </a:rPr>
              <a:t>Винни</a:t>
            </a:r>
            <a:r>
              <a:rPr lang="ru-RU" sz="2400" b="1" dirty="0">
                <a:solidFill>
                  <a:srgbClr val="FF0066"/>
                </a:solidFill>
              </a:rPr>
              <a:t> – Пух?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 descr="Копия (2) 386470a5767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4076700"/>
            <a:ext cx="2232025" cy="2173288"/>
          </a:xfrm>
          <a:prstGeom prst="rect">
            <a:avLst/>
          </a:prstGeom>
          <a:noFill/>
        </p:spPr>
      </p:pic>
      <p:pic>
        <p:nvPicPr>
          <p:cNvPr id="43012" name="Picture 4" descr="2023bb5324f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1628775"/>
            <a:ext cx="2232025" cy="1655763"/>
          </a:xfrm>
          <a:prstGeom prst="rect">
            <a:avLst/>
          </a:prstGeom>
          <a:noFill/>
        </p:spPr>
      </p:pic>
      <p:pic>
        <p:nvPicPr>
          <p:cNvPr id="43013" name="Picture 5" descr="Копия 07f64193315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2225" y="4005263"/>
            <a:ext cx="2192338" cy="2263775"/>
          </a:xfrm>
          <a:prstGeom prst="rect">
            <a:avLst/>
          </a:prstGeom>
          <a:noFill/>
        </p:spPr>
      </p:pic>
      <p:pic>
        <p:nvPicPr>
          <p:cNvPr id="43014" name="Picture 6" descr="Копия (2) 07f64193315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1628775"/>
            <a:ext cx="2305050" cy="1966913"/>
          </a:xfrm>
          <a:prstGeom prst="rect">
            <a:avLst/>
          </a:prstGeom>
          <a:noFill/>
        </p:spPr>
      </p:pic>
      <p:sp>
        <p:nvSpPr>
          <p:cNvPr id="43015" name="Rectangle 7"/>
          <p:cNvSpPr>
            <a:spLocks noGrp="1" noChangeArrowheads="1"/>
          </p:cNvSpPr>
          <p:nvPr>
            <p:ph type="title"/>
          </p:nvPr>
        </p:nvSpPr>
        <p:spPr>
          <a:xfrm>
            <a:off x="571472" y="428604"/>
            <a:ext cx="8229600" cy="1143000"/>
          </a:xfrm>
          <a:noFill/>
          <a:ln/>
        </p:spPr>
        <p:txBody>
          <a:bodyPr anchor="ctr">
            <a:normAutofit fontScale="90000"/>
          </a:bodyPr>
          <a:lstStyle/>
          <a:p>
            <a:r>
              <a:rPr lang="ru-RU"/>
              <a:t>О чём рассказывают эти рисунки?</a:t>
            </a:r>
          </a:p>
        </p:txBody>
      </p:sp>
      <p:sp>
        <p:nvSpPr>
          <p:cNvPr id="43024" name="Text Box 16"/>
          <p:cNvSpPr txBox="1">
            <a:spLocks noChangeArrowheads="1"/>
          </p:cNvSpPr>
          <p:nvPr/>
        </p:nvSpPr>
        <p:spPr bwMode="auto">
          <a:xfrm>
            <a:off x="3779838" y="4868863"/>
            <a:ext cx="14398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/>
              <a:t>звуки</a:t>
            </a:r>
          </a:p>
        </p:txBody>
      </p:sp>
      <p:sp>
        <p:nvSpPr>
          <p:cNvPr id="43025" name="Text Box 17"/>
          <p:cNvSpPr txBox="1">
            <a:spLocks noChangeArrowheads="1"/>
          </p:cNvSpPr>
          <p:nvPr/>
        </p:nvSpPr>
        <p:spPr bwMode="auto">
          <a:xfrm>
            <a:off x="3635375" y="2492375"/>
            <a:ext cx="1657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/>
              <a:t>буквы</a:t>
            </a:r>
          </a:p>
        </p:txBody>
      </p:sp>
      <p:pic>
        <p:nvPicPr>
          <p:cNvPr id="43030" name="Picture 22" descr="znak64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700338" y="2420938"/>
            <a:ext cx="1008062" cy="654050"/>
          </a:xfrm>
          <a:prstGeom prst="rect">
            <a:avLst/>
          </a:prstGeom>
          <a:noFill/>
        </p:spPr>
      </p:pic>
      <p:pic>
        <p:nvPicPr>
          <p:cNvPr id="43033" name="Picture 25" descr="znak64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148263" y="2492375"/>
            <a:ext cx="1008062" cy="654050"/>
          </a:xfrm>
          <a:prstGeom prst="rect">
            <a:avLst/>
          </a:prstGeom>
          <a:noFill/>
        </p:spPr>
      </p:pic>
      <p:pic>
        <p:nvPicPr>
          <p:cNvPr id="43034" name="Picture 26" descr="znak64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364163" y="4797425"/>
            <a:ext cx="1008062" cy="654050"/>
          </a:xfrm>
          <a:prstGeom prst="rect">
            <a:avLst/>
          </a:prstGeom>
          <a:noFill/>
        </p:spPr>
      </p:pic>
      <p:pic>
        <p:nvPicPr>
          <p:cNvPr id="43035" name="Picture 27" descr="znak64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484438" y="4724400"/>
            <a:ext cx="1008062" cy="654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3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3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3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4" grpId="0"/>
      <p:bldP spid="430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404813"/>
            <a:ext cx="9144000" cy="109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lnSpc>
                <a:spcPct val="90000"/>
              </a:lnSpc>
            </a:pPr>
            <a:r>
              <a:rPr lang="ru-RU" sz="35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5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5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5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5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Продолжи предложение, выбрав нужный (правильный) вариант ответа.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500034" y="1785926"/>
            <a:ext cx="8135937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14350" indent="-514350">
              <a:lnSpc>
                <a:spcPct val="90000"/>
              </a:lnSpc>
              <a:spcBef>
                <a:spcPct val="20000"/>
              </a:spcBef>
            </a:pPr>
            <a:r>
              <a:rPr lang="ru-RU" sz="3600" dirty="0">
                <a:solidFill>
                  <a:srgbClr val="7030A0"/>
                </a:solidFill>
              </a:rPr>
              <a:t> Все звуки речи делятся на…</a:t>
            </a:r>
          </a:p>
          <a:p>
            <a:pPr marL="514350" indent="-514350">
              <a:lnSpc>
                <a:spcPct val="90000"/>
              </a:lnSpc>
              <a:spcBef>
                <a:spcPct val="20000"/>
              </a:spcBef>
            </a:pPr>
            <a:endParaRPr lang="ru-RU" sz="3600" dirty="0"/>
          </a:p>
          <a:p>
            <a:pPr marL="514350" indent="-514350">
              <a:lnSpc>
                <a:spcPct val="90000"/>
              </a:lnSpc>
              <a:spcBef>
                <a:spcPct val="20000"/>
              </a:spcBef>
            </a:pPr>
            <a:endParaRPr lang="ru-RU" sz="3600" dirty="0">
              <a:hlinkClick r:id="rId4" action="ppaction://hlinksldjump"/>
            </a:endParaRPr>
          </a:p>
          <a:p>
            <a:pPr marL="514350" indent="-514350">
              <a:lnSpc>
                <a:spcPct val="90000"/>
              </a:lnSpc>
              <a:spcBef>
                <a:spcPct val="20000"/>
              </a:spcBef>
            </a:pPr>
            <a:r>
              <a:rPr lang="ru-RU" sz="3600" dirty="0">
                <a:hlinkClick r:id="rId4" action="ppaction://hlinksldjump"/>
              </a:rPr>
              <a:t> </a:t>
            </a:r>
            <a:endParaRPr lang="ru-RU" sz="3600" dirty="0"/>
          </a:p>
        </p:txBody>
      </p:sp>
      <p:pic>
        <p:nvPicPr>
          <p:cNvPr id="6148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Сова, открывай, медведь пришел.wav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043988" y="6757988"/>
            <a:ext cx="100012" cy="100012"/>
          </a:xfrm>
          <a:prstGeom prst="rect">
            <a:avLst/>
          </a:prstGeom>
          <a:noFill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1863" y="4437063"/>
            <a:ext cx="2033587" cy="2205037"/>
          </a:xfrm>
          <a:prstGeom prst="rect">
            <a:avLst/>
          </a:prstGeom>
          <a:noFill/>
        </p:spPr>
      </p:pic>
      <p:pic>
        <p:nvPicPr>
          <p:cNvPr id="6150" name="Picture 6" descr="Копия vinni_puh_i_den_zabot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3933825"/>
            <a:ext cx="1782763" cy="2924175"/>
          </a:xfrm>
          <a:prstGeom prst="rect">
            <a:avLst/>
          </a:prstGeom>
          <a:noFill/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832225" y="4889500"/>
            <a:ext cx="1387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>
              <a:latin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203575" y="4221163"/>
            <a:ext cx="2366963" cy="1439862"/>
            <a:chOff x="3696" y="2614"/>
            <a:chExt cx="1491" cy="907"/>
          </a:xfrm>
        </p:grpSpPr>
        <p:pic>
          <p:nvPicPr>
            <p:cNvPr id="6153" name="Picture 9" descr="Копия знаки"/>
            <p:cNvPicPr>
              <a:picLocks noChangeAspect="1" noChangeArrowheads="1"/>
            </p:cNvPicPr>
            <p:nvPr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3696" y="2614"/>
              <a:ext cx="1491" cy="907"/>
            </a:xfrm>
            <a:prstGeom prst="rect">
              <a:avLst/>
            </a:prstGeom>
            <a:noFill/>
          </p:spPr>
        </p:pic>
        <p:sp>
          <p:nvSpPr>
            <p:cNvPr id="6154" name="Text Box 10">
              <a:hlinkClick r:id="rId9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787" y="2659"/>
              <a:ext cx="1315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rgbClr val="FFFFFF"/>
                  </a:solidFill>
                  <a:latin typeface="Arial" charset="0"/>
                </a:rPr>
                <a:t> </a:t>
              </a:r>
              <a:r>
                <a:rPr lang="ru-RU" sz="2400" b="1" dirty="0" smtClean="0">
                  <a:solidFill>
                    <a:srgbClr val="FFFFFF"/>
                  </a:solidFill>
                  <a:latin typeface="Arial" charset="0"/>
                </a:rPr>
                <a:t>звонкие</a:t>
              </a:r>
            </a:p>
            <a:p>
              <a:pPr algn="ctr"/>
              <a:r>
                <a:rPr lang="ru-RU" sz="2400" b="1" dirty="0" smtClean="0">
                  <a:solidFill>
                    <a:srgbClr val="FFFFFF"/>
                  </a:solidFill>
                  <a:latin typeface="Arial" charset="0"/>
                </a:rPr>
                <a:t>и</a:t>
              </a:r>
              <a:endParaRPr lang="ru-RU" sz="2400" b="1" dirty="0">
                <a:solidFill>
                  <a:srgbClr val="FFFFFF"/>
                </a:solidFill>
                <a:latin typeface="Arial" charset="0"/>
              </a:endParaRPr>
            </a:p>
            <a:p>
              <a:pPr algn="ctr"/>
              <a:r>
                <a:rPr lang="ru-RU" sz="2400" b="1" dirty="0">
                  <a:solidFill>
                    <a:srgbClr val="FFFFFF"/>
                  </a:solidFill>
                  <a:latin typeface="Arial" charset="0"/>
                </a:rPr>
                <a:t>глухие</a:t>
              </a: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5292725" y="2708275"/>
            <a:ext cx="2447925" cy="1425575"/>
            <a:chOff x="1837" y="2614"/>
            <a:chExt cx="1542" cy="898"/>
          </a:xfrm>
        </p:grpSpPr>
        <p:pic>
          <p:nvPicPr>
            <p:cNvPr id="6156" name="Picture 12"/>
            <p:cNvPicPr>
              <a:picLocks noChangeAspect="1" noChangeArrowheads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1837" y="2614"/>
              <a:ext cx="1542" cy="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157" name="Text Box 13">
              <a:hlinkClick r:id="rId11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018" y="2704"/>
              <a:ext cx="1270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FFFFFF"/>
                  </a:solidFill>
                  <a:latin typeface="Arial" charset="0"/>
                </a:rPr>
                <a:t>гласные </a:t>
              </a:r>
            </a:p>
            <a:p>
              <a:pPr algn="ctr"/>
              <a:r>
                <a:rPr lang="ru-RU" sz="2400" b="1" dirty="0">
                  <a:solidFill>
                    <a:srgbClr val="FFFFFF"/>
                  </a:solidFill>
                  <a:latin typeface="Arial" charset="0"/>
                </a:rPr>
                <a:t>и</a:t>
              </a:r>
            </a:p>
            <a:p>
              <a:pPr algn="ctr"/>
              <a:r>
                <a:rPr lang="ru-RU" sz="2400" b="1" dirty="0">
                  <a:solidFill>
                    <a:srgbClr val="FFFFFF"/>
                  </a:solidFill>
                  <a:latin typeface="Arial" charset="0"/>
                </a:rPr>
                <a:t> согласные</a:t>
              </a:r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1071538" y="2714620"/>
            <a:ext cx="2378075" cy="1439862"/>
            <a:chOff x="158" y="2614"/>
            <a:chExt cx="1498" cy="907"/>
          </a:xfrm>
        </p:grpSpPr>
        <p:pic>
          <p:nvPicPr>
            <p:cNvPr id="6159" name="Picture 15"/>
            <p:cNvPicPr>
              <a:picLocks noChangeAspect="1" noChangeArrowheads="1"/>
            </p:cNvPicPr>
            <p:nvPr/>
          </p:nvPicPr>
          <p:blipFill>
            <a:blip r:embed="rId12" cstate="screen"/>
            <a:srcRect/>
            <a:stretch>
              <a:fillRect/>
            </a:stretch>
          </p:blipFill>
          <p:spPr bwMode="auto">
            <a:xfrm>
              <a:off x="158" y="2614"/>
              <a:ext cx="1498" cy="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160" name="Text Box 16">
              <a:hlinkClick r:id="rId1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66" y="2708"/>
              <a:ext cx="1270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FFFFFF"/>
                  </a:solidFill>
                  <a:latin typeface="Arial" charset="0"/>
                </a:rPr>
                <a:t>твердые</a:t>
              </a:r>
            </a:p>
            <a:p>
              <a:pPr algn="ctr"/>
              <a:r>
                <a:rPr lang="ru-RU" sz="2400" b="1" dirty="0">
                  <a:solidFill>
                    <a:srgbClr val="FFFFFF"/>
                  </a:solidFill>
                  <a:latin typeface="Arial" charset="0"/>
                </a:rPr>
                <a:t>и </a:t>
              </a:r>
            </a:p>
            <a:p>
              <a:pPr algn="ctr"/>
              <a:r>
                <a:rPr lang="ru-RU" sz="2400" b="1" dirty="0">
                  <a:solidFill>
                    <a:srgbClr val="FFFFFF"/>
                  </a:solidFill>
                  <a:latin typeface="Arial" charset="0"/>
                </a:rPr>
                <a:t>мягкие</a:t>
              </a:r>
            </a:p>
          </p:txBody>
        </p:sp>
      </p:grpSp>
      <p:pic>
        <p:nvPicPr>
          <p:cNvPr id="6161" name="Picture 17" descr="трава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771775" y="5965825"/>
            <a:ext cx="3276600" cy="892175"/>
          </a:xfrm>
          <a:prstGeom prst="rect">
            <a:avLst/>
          </a:prstGeom>
          <a:noFill/>
        </p:spPr>
      </p:pic>
      <p:pic>
        <p:nvPicPr>
          <p:cNvPr id="6162" name="Picture 18" descr="трава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867400" y="5965825"/>
            <a:ext cx="3276600" cy="892175"/>
          </a:xfrm>
          <a:prstGeom prst="rect">
            <a:avLst/>
          </a:prstGeom>
          <a:noFill/>
        </p:spPr>
      </p:pic>
      <p:pic>
        <p:nvPicPr>
          <p:cNvPr id="6163" name="Picture 19" descr="трава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0" y="6092825"/>
            <a:ext cx="2808288" cy="765175"/>
          </a:xfrm>
          <a:prstGeom prst="rect">
            <a:avLst/>
          </a:prstGeom>
          <a:noFill/>
        </p:spPr>
      </p:pic>
      <p:pic>
        <p:nvPicPr>
          <p:cNvPr id="20" name="Picture 6" descr="Копия vinni_puh_i_den_zabot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933825"/>
            <a:ext cx="1782763" cy="2924175"/>
          </a:xfrm>
          <a:prstGeom prst="rect">
            <a:avLst/>
          </a:prstGeom>
          <a:noFill/>
        </p:spPr>
      </p:pic>
      <p:pic>
        <p:nvPicPr>
          <p:cNvPr id="21" name="Picture 17" descr="трава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786050" y="5965825"/>
            <a:ext cx="3276600" cy="89217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ilm_2578_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3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Мама... мамочка....wav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009063" y="6723063"/>
            <a:ext cx="134937" cy="134937"/>
          </a:xfrm>
          <a:prstGeom prst="rect">
            <a:avLst/>
          </a:prstGeom>
          <a:noFill/>
        </p:spPr>
      </p:pic>
      <p:pic>
        <p:nvPicPr>
          <p:cNvPr id="15364" name="Picture 4" descr="9b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8350" y="6102350"/>
            <a:ext cx="755650" cy="755650"/>
          </a:xfrm>
          <a:prstGeom prst="rect">
            <a:avLst/>
          </a:prstGeom>
          <a:noFill/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411413" y="1844675"/>
            <a:ext cx="3067050" cy="2365375"/>
            <a:chOff x="1519" y="1162"/>
            <a:chExt cx="1932" cy="1490"/>
          </a:xfrm>
        </p:grpSpPr>
        <p:pic>
          <p:nvPicPr>
            <p:cNvPr id="15366" name="Picture 6" descr="Рисунок1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 rot="2256178">
              <a:off x="1519" y="1162"/>
              <a:ext cx="1932" cy="1490"/>
            </a:xfrm>
            <a:prstGeom prst="rect">
              <a:avLst/>
            </a:prstGeom>
            <a:noFill/>
          </p:spPr>
        </p:pic>
        <p:sp>
          <p:nvSpPr>
            <p:cNvPr id="15367" name="WordArt 7"/>
            <p:cNvSpPr>
              <a:spLocks noChangeArrowheads="1" noChangeShapeType="1" noTextEdit="1"/>
            </p:cNvSpPr>
            <p:nvPr/>
          </p:nvSpPr>
          <p:spPr bwMode="auto">
            <a:xfrm>
              <a:off x="1973" y="1706"/>
              <a:ext cx="1224" cy="317"/>
            </a:xfrm>
            <a:prstGeom prst="rect">
              <a:avLst/>
            </a:prstGeom>
          </p:spPr>
          <p:txBody>
            <a:bodyPr wrap="none" fromWordArt="1">
              <a:prstTxWarp prst="textCurveUp">
                <a:avLst>
                  <a:gd name="adj" fmla="val 45977"/>
                </a:avLst>
              </a:prstTxWarp>
            </a:bodyPr>
            <a:lstStyle/>
            <a:p>
              <a:pPr algn="ctr"/>
              <a:r>
                <a:rPr lang="ru-RU" sz="3600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Мамочка!</a:t>
              </a:r>
            </a:p>
          </p:txBody>
        </p:sp>
      </p:grpSp>
      <p:pic>
        <p:nvPicPr>
          <p:cNvPr id="15368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Мама... мамочка....wav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pic>
        <p:nvPicPr>
          <p:cNvPr id="9" name="Picture 16" descr="C:\Documents and Settings\Администратор\Мои документы\анимашки\Анимашки 2\STORM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3238472" cy="32766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00" fill="hold"/>
                                        <p:tgtEl>
                                          <p:spTgt spid="153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3"/>
                </p:tgtEl>
              </p:cMediaNode>
            </p:audio>
            <p:audio>
              <p:cMediaNode showWhenStopped="0"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1654</TotalTime>
  <Words>504</Words>
  <Application>Microsoft Office PowerPoint</Application>
  <PresentationFormat>Экран (4:3)</PresentationFormat>
  <Paragraphs>220</Paragraphs>
  <Slides>34</Slides>
  <Notes>1</Notes>
  <HiddenSlides>0</HiddenSlides>
  <MMClips>20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О чём рассказывают эти рисунки?</vt:lpstr>
      <vt:lpstr>Слайд 8</vt:lpstr>
      <vt:lpstr>Слайд 9</vt:lpstr>
      <vt:lpstr>Слайд 10</vt:lpstr>
      <vt:lpstr>Слайд 11</vt:lpstr>
      <vt:lpstr> Найди лишнее понятие и объясни свой выбор.</vt:lpstr>
      <vt:lpstr>Слайд 13</vt:lpstr>
      <vt:lpstr>Слайд 14</vt:lpstr>
      <vt:lpstr>Слайд 15</vt:lpstr>
      <vt:lpstr> Найди лишнее понятие и объясни свой выбор.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Наташа</cp:lastModifiedBy>
  <cp:revision>179</cp:revision>
  <dcterms:created xsi:type="dcterms:W3CDTF">2010-03-11T16:48:38Z</dcterms:created>
  <dcterms:modified xsi:type="dcterms:W3CDTF">2013-02-28T20:19:30Z</dcterms:modified>
</cp:coreProperties>
</file>