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F02DA-03AD-48EA-BC75-E5FA2B46B6F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8FBDF-38C2-4F3B-BD96-B2C1A11DE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2436ED7-4F23-434C-839E-CD3AC5948CC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9118E9F-11C5-4C20-A5FB-DADC62827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cology-portal.ru/1/struktura-ecosistem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hyperlink" Target="http://rudocs.exdat.com/pars_docs/tw_refs/72/71199/71199_html_m4a9b1086.gi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lrtnews.ru/image/ocean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900igr.net/datas/biologija/Biogeotsenoz-lesa/0003-003-Organizmy-avtotrofy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ofnature.ru/upload/10_03_26_17_27_17_producentis_2.jpg" TargetMode="External"/><Relationship Id="rId2" Type="http://schemas.openxmlformats.org/officeDocument/2006/relationships/hyperlink" Target="http://ru.wikipedia.org/wiki/%D0%A3%D0%B3%D0%BB%D0%B5%D0%BA%D0%B8%D1%81%D0%BB%D1%8B%D0%B9_%D0%B3%D0%B0%D0%B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hyperlink" Target="http://bio.1september.ru/2007/19/3.gif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home-edu.ru/user/f/00001285/1lesson/1lessonfles/microb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dr-delorme.de/images/phototroph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14414" y="242886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      </a:t>
            </a:r>
            <a:r>
              <a:rPr lang="ru-RU" sz="3600" b="1" i="1" dirty="0" smtClean="0"/>
              <a:t> </a:t>
            </a:r>
            <a:r>
              <a:rPr lang="ru-RU" sz="36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</a:t>
            </a:r>
            <a:r>
              <a:rPr lang="en-US" sz="36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36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Питание  </a:t>
            </a:r>
            <a:r>
              <a:rPr lang="ru-RU" sz="36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клетки</a:t>
            </a:r>
            <a:endParaRPr lang="ru-RU" sz="36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Гетеротрофы.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428736"/>
            <a:ext cx="61436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Все такие животные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обладают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голозойным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(животным) типом питания (от греческих слов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holos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- весь,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целый и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zoon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- животное).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Голозойные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животные делятся на травоядных (точнее -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растительноядных) и плотоядных в широком смысле этого слова. Есть, впрочем, и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всеядные  животные,  которые  могут питаться и растительными и животными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организмами, например медведь, свинья. К всеядным гетеротрофам относится и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человек.</a:t>
            </a:r>
            <a:r>
              <a:rPr lang="ru-RU" sz="24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endParaRPr lang="ru-RU" sz="2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22530" name="Picture 2" descr="http://evolutionism.ucoz.ru/_fq/0/5696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071834" cy="3214710"/>
          </a:xfrm>
          <a:prstGeom prst="rect">
            <a:avLst/>
          </a:prstGeom>
          <a:noFill/>
        </p:spPr>
      </p:pic>
      <p:pic>
        <p:nvPicPr>
          <p:cNvPr id="22532" name="Picture 4" descr="http://www.theanimalworld.ru/img/encycl/animals/big/khar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28926" cy="3162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428652"/>
            <a:ext cx="8229600" cy="1219200"/>
          </a:xfrm>
        </p:spPr>
        <p:txBody>
          <a:bodyPr/>
          <a:lstStyle/>
          <a:p>
            <a:pPr algn="ctr"/>
            <a:r>
              <a:rPr lang="ru-RU" sz="40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Гетеротрофы.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0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У других гетеротрофов тип питания сапрофитный. Он характерен для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грибов</a:t>
            </a:r>
            <a:r>
              <a:rPr lang="ro-RO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бактерий. Эти организмы не заглатывают пищу, а получают органические вещества</a:t>
            </a:r>
            <a:b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растворенном виде через клеточные стенки. Примером сапрофитов могут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служить</a:t>
            </a:r>
            <a:r>
              <a:rPr lang="ro-RO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дрожжи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(из органических веществ им необходим сахар). 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3554" name="Picture 2" descr="http://www.theanimalworld.ru/img/encycl/animals/big/ush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000372"/>
            <a:ext cx="2718729" cy="2714644"/>
          </a:xfrm>
          <a:prstGeom prst="rect">
            <a:avLst/>
          </a:prstGeom>
          <a:noFill/>
        </p:spPr>
      </p:pic>
      <p:pic>
        <p:nvPicPr>
          <p:cNvPr id="23558" name="Picture 6" descr="http://works.tarefer.ru/10/100305/pics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4"/>
            <a:ext cx="2214578" cy="2617332"/>
          </a:xfrm>
          <a:prstGeom prst="rect">
            <a:avLst/>
          </a:prstGeom>
          <a:noFill/>
        </p:spPr>
      </p:pic>
      <p:pic>
        <p:nvPicPr>
          <p:cNvPr id="7" name="Picture 2" descr="http://www.ecololife.ru/images/books/580/image22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500438"/>
            <a:ext cx="3586153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428868"/>
            <a:ext cx="8229600" cy="1347798"/>
          </a:xfrm>
        </p:spPr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!</a:t>
            </a:r>
            <a:endParaRPr lang="ru-RU" sz="54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7429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питания.</a:t>
            </a:r>
          </a:p>
          <a:p>
            <a:pPr marL="457200" indent="-457200">
              <a:buAutoNum type="arabicPeriod"/>
            </a:pPr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Автотрофы</a:t>
            </a:r>
            <a:r>
              <a:rPr lang="en-US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/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1.  </a:t>
            </a:r>
            <a:r>
              <a:rPr lang="ru-RU" sz="2400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Фототрофы</a:t>
            </a:r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/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2.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Хемотрофы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/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Гетеротрофы</a:t>
            </a:r>
          </a:p>
          <a:p>
            <a:pPr marL="457200" indent="-457200"/>
            <a:endParaRPr lang="ru-RU" sz="2400" b="1" i="1" u="sng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ru-RU" sz="2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marL="457200" indent="-457200"/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</a:p>
          <a:p>
            <a:pPr marL="457200" indent="-457200"/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24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219200"/>
          </a:xfrm>
        </p:spPr>
        <p:txBody>
          <a:bodyPr/>
          <a:lstStyle/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питания.</a:t>
            </a:r>
            <a:endParaRPr lang="ru-RU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857232"/>
            <a:ext cx="5429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Все живые организмы , обитающие на Земле ,можно подразделить на две группы в зависимости от того, каким образом они получают необходимые им органические вещества. Бывают 2 группы </a:t>
            </a:r>
            <a:r>
              <a:rPr lang="ru-RU" sz="2400" b="1" i="1" u="sng" dirty="0" smtClean="0">
                <a:solidFill>
                  <a:schemeClr val="bg1"/>
                </a:solidFill>
              </a:rPr>
              <a:t>гетеротрофы</a:t>
            </a:r>
            <a:r>
              <a:rPr lang="ru-RU" sz="2400" b="1" i="1" dirty="0" smtClean="0">
                <a:solidFill>
                  <a:schemeClr val="bg1"/>
                </a:solidFill>
              </a:rPr>
              <a:t> и </a:t>
            </a:r>
            <a:r>
              <a:rPr lang="ru-RU" sz="2400" b="1" i="1" u="sng" dirty="0" smtClean="0">
                <a:solidFill>
                  <a:schemeClr val="bg1"/>
                </a:solidFill>
              </a:rPr>
              <a:t>автотрофы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Картинка 5 из 2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85728"/>
            <a:ext cx="385762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Картинка 115 из 26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000504"/>
            <a:ext cx="4643470" cy="2595578"/>
          </a:xfrm>
          <a:prstGeom prst="roundRect">
            <a:avLst>
              <a:gd name="adj" fmla="val 818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-357214"/>
            <a:ext cx="8229600" cy="12192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Автотрофы</a:t>
            </a:r>
            <a:endParaRPr lang="ru-RU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857232"/>
            <a:ext cx="6357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Автотрофы (др.греч </a:t>
            </a:r>
            <a:r>
              <a:rPr lang="ru-RU" sz="1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αὐτός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 сам + </a:t>
            </a:r>
            <a:r>
              <a:rPr lang="ru-RU" sz="1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τροφή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 пища) — живые организмы, синтезирующие органических соединений из неорганических.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Автотрофы составляют первый ярус в пищевой пирамиде (первые звенья пищевых цепей). Именно они являются первичными продуцентами органического вещества в биосфере, обеспечивая пищей гетеротроф. Следует отметить, что иногда резкой границы между автотрофами и гетеротрофами провести не удаётся. Например,  одноклеточная  </a:t>
            </a:r>
            <a:r>
              <a:rPr lang="ru-RU" sz="1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эвгенна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на свету является автотрофом, а в темноте — гетеротрофом.</a:t>
            </a:r>
          </a:p>
        </p:txBody>
      </p:sp>
      <p:pic>
        <p:nvPicPr>
          <p:cNvPr id="2050" name="Picture 2" descr="Картинка 11 из 26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28604"/>
            <a:ext cx="2105022" cy="3165447"/>
          </a:xfrm>
          <a:prstGeom prst="rect">
            <a:avLst/>
          </a:prstGeom>
          <a:noFill/>
        </p:spPr>
      </p:pic>
      <p:pic>
        <p:nvPicPr>
          <p:cNvPr id="2052" name="Picture 4" descr="Картинка 23 из 26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929066"/>
            <a:ext cx="5076825" cy="2514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2192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Автотрофы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928670"/>
            <a:ext cx="46434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Автотрофные организмы для построения своего тела используют неорганические вещества почвы, воды, воздуха. При этом почти всегда источником углерода является углекислый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Углекислый газ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газ. 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Картинка 2 из 13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4"/>
            <a:ext cx="2952744" cy="25784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214810" y="357187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 одни из них (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фототрофы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получают необходимую энергию от Солнца, другие (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хемотрофы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 — от химических 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риакий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неорганических соединений.</a:t>
            </a:r>
          </a:p>
        </p:txBody>
      </p:sp>
      <p:pic>
        <p:nvPicPr>
          <p:cNvPr id="1030" name="Picture 6" descr="Картинка 8 из 1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714356"/>
            <a:ext cx="2381250" cy="2667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19200"/>
          </a:xfrm>
        </p:spPr>
        <p:txBody>
          <a:bodyPr/>
          <a:lstStyle/>
          <a:p>
            <a:r>
              <a:rPr lang="ru-RU" sz="4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Фототрофы</a:t>
            </a:r>
            <a:r>
              <a:rPr lang="ru-RU" sz="4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736"/>
            <a:ext cx="40719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Организмы, для которых источником энергии служит солнечный свет (фотоны, благодаря которым появляются доноры — источники электронов), называются </a:t>
            </a:r>
            <a:r>
              <a:rPr lang="ru-RU" sz="2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фототрофами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392906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Такой тип питания носит название фотосинтеза. К фотосинтезу способны зелёные растения и многоклеточные водоросли, а также </a:t>
            </a:r>
            <a:r>
              <a:rPr lang="ru-RU" sz="2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цианобоктерии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благодаря содержащемуся в их клетках пигменту — </a:t>
            </a:r>
            <a:r>
              <a:rPr lang="ru-RU" sz="2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хлорофилу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Картинка 119 из 1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3239840" cy="19621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462" name="Picture 6" descr="Картинка 60 из 1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500174"/>
            <a:ext cx="3982185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219200"/>
          </a:xfrm>
        </p:spPr>
        <p:txBody>
          <a:bodyPr/>
          <a:lstStyle/>
          <a:p>
            <a:r>
              <a:rPr lang="ru-RU" b="1" i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Хемотрофы</a:t>
            </a: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ru-RU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00108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Остальные организмы в качестве внешнего источника энергии (доноров — источников электронов) используют энергию химических связей пищи или восстановленных неорганических соединений — таких, как 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сероводод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 метан, сера, двухвалентное железо и др. Такие организмы называются 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хемотрофы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biology.ru/course/content/chapter10/section2/paragraph1/images/100201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333750" cy="2857500"/>
          </a:xfrm>
          <a:prstGeom prst="rect">
            <a:avLst/>
          </a:prstGeom>
          <a:noFill/>
        </p:spPr>
      </p:pic>
      <p:pic>
        <p:nvPicPr>
          <p:cNvPr id="2052" name="Picture 4" descr="Рис. 7. Чистая культура столбнячной палочки (Clostridium tetani): видны терминально расположенные споры; окраска карболовым фуксином и метиленовым синим; х 800 синим; х 800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286124"/>
            <a:ext cx="3127532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219200"/>
          </a:xfrm>
        </p:spPr>
        <p:txBody>
          <a:bodyPr/>
          <a:lstStyle/>
          <a:p>
            <a:r>
              <a:rPr lang="ru-RU" b="1" i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Хемотрофы</a:t>
            </a:r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2"/>
            <a:ext cx="50720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фототрофы-эукариоты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одновременно являются автотрофами, а все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хемотрофы-эукариоты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гетеротрофами. Среди прокариот встречаются и другие комбинации. Так, существуют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хемоавотроные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бактерии, а некоторые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фототрофные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бактерии также могут использовать гетеротрофный тип питания, т. е. являются 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микротрофами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evolution.powernet.ru/library/micro/images/fig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643314"/>
            <a:ext cx="2579705" cy="2786082"/>
          </a:xfrm>
          <a:prstGeom prst="rect">
            <a:avLst/>
          </a:prstGeom>
          <a:noFill/>
        </p:spPr>
      </p:pic>
      <p:pic>
        <p:nvPicPr>
          <p:cNvPr id="1028" name="Picture 4" descr="http://meduniver.com/Medical/Microbiology/Img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571480"/>
            <a:ext cx="4071966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219200"/>
          </a:xfrm>
        </p:spPr>
        <p:txBody>
          <a:bodyPr/>
          <a:lstStyle/>
          <a:p>
            <a:pPr algn="ctr"/>
            <a:r>
              <a:rPr lang="ru-RU" sz="4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Гетеротрофы.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857232"/>
            <a:ext cx="635798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Гетеротрофы (от греческих слов </a:t>
            </a:r>
            <a:r>
              <a:rPr lang="ru-RU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heteros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иной, другой и </a:t>
            </a:r>
            <a:r>
              <a:rPr lang="ru-RU" sz="2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irophe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пища) - живые организмы, существующие за счет потребления готовых органических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веществ, создаваемых автотрофами. К гетеротрофам относятся все животные и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человек, грибы, а также растения и микроорганизмы, не обладающие способностью к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фотосинтезу  или  хемосинтезу.  Все  необходимые  органические  вещества</a:t>
            </a:r>
            <a:b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гетеротрофы-животные получают в конечном счете из автотрофных организмов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4580" name="Picture 4" descr="Байб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2071670" cy="3162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92D050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692</TotalTime>
  <Words>219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Слайд 1</vt:lpstr>
      <vt:lpstr>   План</vt:lpstr>
      <vt:lpstr>       Виды питания.</vt:lpstr>
      <vt:lpstr>     Автотрофы</vt:lpstr>
      <vt:lpstr>     Автотрофы</vt:lpstr>
      <vt:lpstr> Фототрофы.</vt:lpstr>
      <vt:lpstr>Хемотрофы .</vt:lpstr>
      <vt:lpstr>Хемотрофы .</vt:lpstr>
      <vt:lpstr>Гетеротрофы.</vt:lpstr>
      <vt:lpstr>Гетеротрофы.</vt:lpstr>
      <vt:lpstr>Гетеротрофы.</vt:lpstr>
      <vt:lpstr>Спасибо за внимание !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Дима</cp:lastModifiedBy>
  <cp:revision>68</cp:revision>
  <dcterms:created xsi:type="dcterms:W3CDTF">2011-12-10T14:04:37Z</dcterms:created>
  <dcterms:modified xsi:type="dcterms:W3CDTF">2013-02-28T18:37:28Z</dcterms:modified>
</cp:coreProperties>
</file>