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5" r:id="rId3"/>
    <p:sldId id="26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501" autoAdjust="0"/>
  </p:normalViewPr>
  <p:slideViewPr>
    <p:cSldViewPr>
      <p:cViewPr varScale="1">
        <p:scale>
          <a:sx n="59" d="100"/>
          <a:sy n="59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b="1" i="1" dirty="0" smtClean="0"/>
              <a:t>Мои любимые и забавные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96813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976264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  </a:t>
            </a: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Лайка - первое земное животное, побывавшее в космосе.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tx2">
                    <a:lumMod val="50000"/>
                  </a:schemeClr>
                </a:solidFill>
              </a:rPr>
              <a:t>  Белка и Стрелка </a:t>
            </a: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</a:rPr>
              <a:t>собаки, </a:t>
            </a: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совершившие </a:t>
            </a:r>
            <a:b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космический 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</a:rPr>
              <a:t>полёт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392203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613" y="2564904"/>
            <a:ext cx="4667079" cy="3139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353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5"/>
            <a:ext cx="8183880" cy="864096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Хатико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3888432" cy="2592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30257"/>
            <a:ext cx="3312368" cy="4869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37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803462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Чихуа-хуа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и мини-шпиц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293096"/>
            <a:ext cx="15430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763" y="3068960"/>
            <a:ext cx="2288379" cy="2898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245128"/>
            <a:ext cx="2865898" cy="2865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59" y="1208126"/>
            <a:ext cx="1841389" cy="2245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825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	</a:t>
            </a:r>
          </a:p>
          <a:p>
            <a:pPr marL="0" indent="0">
              <a:buNone/>
            </a:pPr>
            <a:r>
              <a:rPr lang="ru-RU" b="1" dirty="0"/>
              <a:t>	</a:t>
            </a:r>
            <a:r>
              <a:rPr lang="ru-RU" b="1" dirty="0" smtClean="0"/>
              <a:t>Цель исследования </a:t>
            </a:r>
            <a:r>
              <a:rPr lang="ru-RU" b="1" dirty="0"/>
              <a:t>–</a:t>
            </a:r>
            <a:r>
              <a:rPr lang="ru-RU" dirty="0"/>
              <a:t> познакомиться с породами собак, подробнее узнать об их характере и выбрать для себя породу собаки, которую мы с мамой могли бы </a:t>
            </a:r>
            <a:r>
              <a:rPr lang="ru-RU" dirty="0" smtClean="0"/>
              <a:t>завести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53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	</a:t>
            </a:r>
            <a:r>
              <a:rPr lang="ru-RU" b="1" dirty="0" smtClean="0"/>
              <a:t>	Задачи </a:t>
            </a:r>
            <a:r>
              <a:rPr lang="ru-RU" b="1" dirty="0"/>
              <a:t>исследования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- узнать, как собака стала домашним животным;</a:t>
            </a:r>
          </a:p>
          <a:p>
            <a:pPr marL="0" indent="0">
              <a:buNone/>
            </a:pPr>
            <a:r>
              <a:rPr lang="ru-RU" dirty="0"/>
              <a:t>- познакомиться с породами собак и их характерами;</a:t>
            </a:r>
          </a:p>
          <a:p>
            <a:pPr marL="0" indent="0">
              <a:buNone/>
            </a:pPr>
            <a:r>
              <a:rPr lang="ru-RU" dirty="0"/>
              <a:t>- изучить роль собаки в обществе;</a:t>
            </a:r>
          </a:p>
          <a:p>
            <a:pPr marL="0" indent="0">
              <a:buNone/>
            </a:pPr>
            <a:r>
              <a:rPr lang="ru-RU" dirty="0"/>
              <a:t>- определить признаки, по которым следует выбирать собаку.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28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3"/>
            <a:ext cx="7630616" cy="792087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Породы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собак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6619575" cy="4824536"/>
          </a:xfrm>
        </p:spPr>
        <p:txBody>
          <a:bodyPr>
            <a:normAutofit/>
          </a:bodyPr>
          <a:lstStyle/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Пастушьи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Сторожевые 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Розыскные и служебные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Терьеры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Таксы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Охотничьи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Комнатно-декоративные 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0" indent="-457200" algn="l">
              <a:buFont typeface="Wingdings" pitchFamily="2" charset="2"/>
              <a:buChar char="Ø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Борзые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458025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01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Лабрудель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18048"/>
            <a:ext cx="3617671" cy="40128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18614"/>
            <a:ext cx="3912313" cy="391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7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864096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Мальтипу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830861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377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08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Профессии собак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44575"/>
            <a:ext cx="3240360" cy="2272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38258"/>
            <a:ext cx="3456384" cy="208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680" y="3789040"/>
            <a:ext cx="3245296" cy="2323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368" y="3790991"/>
            <a:ext cx="3201055" cy="2417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27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1224136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Питбультерьеры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и 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японские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мастифы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44824"/>
            <a:ext cx="3099543" cy="2066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353" y="1844824"/>
            <a:ext cx="2376264" cy="236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36184"/>
            <a:ext cx="3384377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455" y="4365104"/>
            <a:ext cx="2604476" cy="1860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429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5"/>
            <a:ext cx="8183880" cy="7200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Памятники собакам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96752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1196752"/>
            <a:ext cx="3584165" cy="4716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601797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408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163</TotalTime>
  <Words>23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 Породы собак </vt:lpstr>
      <vt:lpstr>Лабрудель </vt:lpstr>
      <vt:lpstr>Мальтипу </vt:lpstr>
      <vt:lpstr>Профессии собак</vt:lpstr>
      <vt:lpstr>Питбультерьеры  и   японские мастифы</vt:lpstr>
      <vt:lpstr>Памятники собакам</vt:lpstr>
      <vt:lpstr>  Лайка - первое земное животное, побывавшее в космосе.   Белка и Стрелка - собаки, совершившие  космический полёт</vt:lpstr>
      <vt:lpstr>Хатико</vt:lpstr>
      <vt:lpstr>Чихуа-хуа и мини-шпиц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Порода собак </dc:title>
  <dc:creator>Raybook</dc:creator>
  <cp:lastModifiedBy>Галимова Разима</cp:lastModifiedBy>
  <cp:revision>24</cp:revision>
  <dcterms:created xsi:type="dcterms:W3CDTF">2013-01-18T16:04:22Z</dcterms:created>
  <dcterms:modified xsi:type="dcterms:W3CDTF">2013-02-25T16:02:16Z</dcterms:modified>
</cp:coreProperties>
</file>