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589815-FC5A-4C6B-AEDE-63A5A2808CBD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0968C-AC80-466D-8ED7-E537A349D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830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&lt;Mode=SingleChoice&gt;&lt;Options=ABCD&gt;&lt;Answer=C&gt;&lt;Score=2&gt;&lt;Time=0&gt;&lt;Property=&gt;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0968C-AC80-466D-8ED7-E537A349DE6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769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&lt;Mode=SingleChoice&gt;&lt;Options=ABCD&gt;&lt;Answer=D&gt;&lt;Score=2&gt;&lt;Time=0&gt;&lt;Property=&gt;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0968C-AC80-466D-8ED7-E537A349DE6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8047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&lt;Mode=SingleChoice&gt;&lt;Options=ABCD&gt;&lt;Answer=B&gt;&lt;Score=2&gt;&lt;Time=0&gt;&lt;Property=&gt;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0968C-AC80-466D-8ED7-E537A349DE6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496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&lt;Mode=YesNo&gt;&lt;Answer=NO&gt;&lt;Score=2&gt;&lt;Time=0&gt;&lt;Property=&gt;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0968C-AC80-466D-8ED7-E537A349DE6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326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&lt;Mode=SingleChoice&gt;&lt;Options=ABCD&gt;&lt;Answer=A&gt;&lt;Score=2&gt;&lt;Time=0&gt;&lt;Property=&gt;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0968C-AC80-466D-8ED7-E537A349DE6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224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&lt;Mode=SingleChoice&gt;&lt;Options=ABCD&gt;&lt;Answer=B&gt;&lt;Score=2&gt;&lt;Time=0&gt;&lt;Property=&gt;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0968C-AC80-466D-8ED7-E537A349DE6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0286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&lt;Mode=MultiChoice&gt;&lt;Options=ABCD&gt;&lt;Answer=BC&gt;&lt;Score=2&gt;&lt;Time=0&gt;&lt;Property=&gt;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0968C-AC80-466D-8ED7-E537A349DE6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720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37DD-24E2-4CD1-A9F5-F8266722DDD0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8C347-63FF-4909-A354-3C55ADFC6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639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37DD-24E2-4CD1-A9F5-F8266722DDD0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8C347-63FF-4909-A354-3C55ADFC6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030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37DD-24E2-4CD1-A9F5-F8266722DDD0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8C347-63FF-4909-A354-3C55ADFC6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116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37DD-24E2-4CD1-A9F5-F8266722DDD0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8C347-63FF-4909-A354-3C55ADFC6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709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37DD-24E2-4CD1-A9F5-F8266722DDD0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8C347-63FF-4909-A354-3C55ADFC6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823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37DD-24E2-4CD1-A9F5-F8266722DDD0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8C347-63FF-4909-A354-3C55ADFC6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106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37DD-24E2-4CD1-A9F5-F8266722DDD0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8C347-63FF-4909-A354-3C55ADFC6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828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37DD-24E2-4CD1-A9F5-F8266722DDD0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8C347-63FF-4909-A354-3C55ADFC6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940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37DD-24E2-4CD1-A9F5-F8266722DDD0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8C347-63FF-4909-A354-3C55ADFC6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509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37DD-24E2-4CD1-A9F5-F8266722DDD0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8C347-63FF-4909-A354-3C55ADFC6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78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37DD-24E2-4CD1-A9F5-F8266722DDD0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8C347-63FF-4909-A354-3C55ADFC6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569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637DD-24E2-4CD1-A9F5-F8266722DDD0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8C347-63FF-4909-A354-3C55ADFC6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361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68760" y="-3483768"/>
            <a:ext cx="13753528" cy="11169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ctrTitle"/>
              </p:nvPr>
            </p:nvSpPr>
            <p:spPr>
              <a:xfrm>
                <a:off x="899592" y="116632"/>
                <a:ext cx="7772400" cy="1470025"/>
              </a:xfrm>
            </p:spPr>
            <p:txBody>
              <a:bodyPr>
                <a:normAutofit fontScale="90000"/>
              </a:bodyPr>
              <a:lstStyle/>
              <a:p>
                <a:r>
                  <a:rPr lang="ru-RU" dirty="0" smtClean="0"/>
                  <a:t>Из пропорции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а</m:t>
                        </m:r>
                      </m:num>
                      <m:den>
                        <m:r>
                          <a:rPr lang="ru-RU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в</m:t>
                        </m:r>
                      </m:den>
                    </m:f>
                    <m:r>
                      <a:rPr lang="ru-RU" b="1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с</m:t>
                        </m:r>
                      </m:num>
                      <m:den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𝒅</m:t>
                        </m:r>
                      </m:den>
                    </m:f>
                  </m:oMath>
                </a14:m>
                <a:r>
                  <a:rPr lang="ru-RU" dirty="0" smtClean="0"/>
                  <a:t>, крайними членами пропорции являются…</a:t>
                </a:r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899592" y="116632"/>
                <a:ext cx="7772400" cy="1470025"/>
              </a:xfrm>
              <a:blipFill rotWithShape="1">
                <a:blip r:embed="rId5"/>
                <a:stretch>
                  <a:fillRect t="-3734" b="-190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988840"/>
            <a:ext cx="8712968" cy="4608512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а)  в , а</a:t>
            </a:r>
          </a:p>
          <a:p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в)  с, </a:t>
            </a:r>
            <a:r>
              <a:rPr lang="en-US" sz="4800" b="1" dirty="0" smtClean="0">
                <a:solidFill>
                  <a:schemeClr val="tx2">
                    <a:lumMod val="75000"/>
                  </a:schemeClr>
                </a:solidFill>
              </a:rPr>
              <a:t>d</a:t>
            </a:r>
          </a:p>
          <a:p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с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)  а, </a:t>
            </a:r>
            <a:r>
              <a:rPr lang="en-US" sz="4800" b="1" dirty="0" smtClean="0">
                <a:solidFill>
                  <a:schemeClr val="tx2">
                    <a:lumMod val="75000"/>
                  </a:schemeClr>
                </a:solidFill>
              </a:rPr>
              <a:t>d</a:t>
            </a:r>
          </a:p>
          <a:p>
            <a:r>
              <a:rPr lang="en-US" sz="4800" b="1" dirty="0" smtClean="0">
                <a:solidFill>
                  <a:schemeClr val="tx2">
                    <a:lumMod val="75000"/>
                  </a:schemeClr>
                </a:solidFill>
              </a:rPr>
              <a:t>d) 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в, с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5847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Pictures\ramk4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85800"/>
            <a:ext cx="9144000" cy="754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74638"/>
                <a:ext cx="8686800" cy="1143000"/>
              </a:xfrm>
            </p:spPr>
            <p:txBody>
              <a:bodyPr>
                <a:normAutofit fontScale="90000"/>
              </a:bodyPr>
              <a:lstStyle/>
              <a:p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/>
                  <a:t/>
                </a:r>
                <a:br>
                  <a:rPr lang="ru-RU" dirty="0"/>
                </a:br>
                <a:r>
                  <a:rPr lang="ru-RU" dirty="0" smtClean="0"/>
                  <a:t>Из пропорции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а</m:t>
                        </m:r>
                      </m:num>
                      <m:den>
                        <m:r>
                          <a:rPr lang="ru-RU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в</m:t>
                        </m:r>
                      </m:den>
                    </m:f>
                    <m:r>
                      <a:rPr lang="ru-RU" b="1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с</m:t>
                        </m:r>
                      </m:num>
                      <m:den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𝒅</m:t>
                        </m:r>
                      </m:den>
                    </m:f>
                  </m:oMath>
                </a14:m>
                <a:r>
                  <a:rPr lang="ru-RU" dirty="0" smtClean="0"/>
                  <a:t>, средними членами пропорции являются…</a:t>
                </a:r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74638"/>
                <a:ext cx="8686800" cy="1143000"/>
              </a:xfrm>
              <a:blipFill rotWithShape="1">
                <a:blip r:embed="rId5"/>
                <a:stretch>
                  <a:fillRect b="-914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sz="4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а)  в , а</a:t>
            </a:r>
          </a:p>
          <a:p>
            <a:pPr marL="0" indent="0" algn="ctr">
              <a:buNone/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 в)  с, </a:t>
            </a:r>
            <a:r>
              <a:rPr lang="en-US" sz="4800" b="1" dirty="0" smtClean="0">
                <a:solidFill>
                  <a:schemeClr val="tx2">
                    <a:lumMod val="75000"/>
                  </a:schemeClr>
                </a:solidFill>
              </a:rPr>
              <a:t>d</a:t>
            </a:r>
          </a:p>
          <a:p>
            <a:pPr marL="0" indent="0" algn="ctr">
              <a:buNone/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с)  а, </a:t>
            </a:r>
            <a:r>
              <a:rPr lang="en-US" sz="4800" b="1" dirty="0" smtClean="0">
                <a:solidFill>
                  <a:schemeClr val="tx2">
                    <a:lumMod val="75000"/>
                  </a:schemeClr>
                </a:solidFill>
              </a:rPr>
              <a:t>d</a:t>
            </a:r>
          </a:p>
          <a:p>
            <a:pPr marL="0" indent="0" algn="ctr">
              <a:buNone/>
            </a:pPr>
            <a:r>
              <a:rPr lang="en-US" sz="4800" b="1" dirty="0" smtClean="0">
                <a:solidFill>
                  <a:schemeClr val="tx2">
                    <a:lumMod val="75000"/>
                  </a:schemeClr>
                </a:solidFill>
              </a:rPr>
              <a:t>d) 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в, с</a:t>
            </a: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216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Pictures\ramk4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3311" y="1268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Равенство двух отношений называется……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 а) дробью</a:t>
            </a:r>
          </a:p>
          <a:p>
            <a:pPr marL="0" indent="0" algn="ctr">
              <a:buNone/>
            </a:pPr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в)  пропорцией</a:t>
            </a:r>
          </a:p>
          <a:p>
            <a:pPr marL="0" indent="0" algn="ctr">
              <a:buNone/>
            </a:pPr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с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) частным двух чисел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9303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Pictures\ramk4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85801"/>
            <a:ext cx="9144000" cy="7614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Отношение двух чисел, это произведение этих чисел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</a:rPr>
              <a:t> да</a:t>
            </a:r>
          </a:p>
          <a:p>
            <a:pPr marL="0" indent="0" algn="ctr">
              <a:buNone/>
            </a:pPr>
            <a:r>
              <a:rPr lang="ru-RU" sz="5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</a:rPr>
              <a:t>нет</a:t>
            </a:r>
            <a:endParaRPr lang="ru-RU" sz="5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4721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Pictures\ramk4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782"/>
            <a:ext cx="9144000" cy="6863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967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называются числа </a:t>
            </a:r>
            <a:r>
              <a:rPr lang="ru-RU" dirty="0" smtClean="0">
                <a:solidFill>
                  <a:srgbClr val="FF0000"/>
                </a:solidFill>
              </a:rPr>
              <a:t>х</a:t>
            </a:r>
            <a:r>
              <a:rPr lang="ru-RU" dirty="0" smtClean="0"/>
              <a:t> и </a:t>
            </a:r>
            <a:r>
              <a:rPr lang="ru-RU" dirty="0" smtClean="0">
                <a:solidFill>
                  <a:srgbClr val="FF0000"/>
                </a:solidFill>
              </a:rPr>
              <a:t>у</a:t>
            </a:r>
            <a:r>
              <a:rPr lang="ru-RU" dirty="0" smtClean="0"/>
              <a:t> в пропорции </a:t>
            </a:r>
            <a:r>
              <a:rPr lang="ru-RU" dirty="0" smtClean="0">
                <a:solidFill>
                  <a:srgbClr val="FF0000"/>
                </a:solidFill>
              </a:rPr>
              <a:t>х:а=в:у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sz="3600" dirty="0" smtClean="0">
                <a:solidFill>
                  <a:srgbClr val="7030A0"/>
                </a:solidFill>
              </a:rPr>
              <a:t>а)Крайние члены пропорции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 в)Средние члены пропорции</a:t>
            </a:r>
          </a:p>
          <a:p>
            <a:pPr marL="0" indent="0" algn="ctr">
              <a:buNone/>
            </a:pPr>
            <a:r>
              <a:rPr lang="ru-RU" sz="3600" dirty="0">
                <a:solidFill>
                  <a:srgbClr val="7030A0"/>
                </a:solidFill>
              </a:rPr>
              <a:t>с</a:t>
            </a:r>
            <a:r>
              <a:rPr lang="ru-RU" sz="3600" dirty="0" smtClean="0">
                <a:solidFill>
                  <a:srgbClr val="7030A0"/>
                </a:solidFill>
              </a:rPr>
              <a:t>)У них разные названия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5226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Pictures\ramk4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1918" y="1340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называются числа 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dirty="0" smtClean="0">
                <a:solidFill>
                  <a:srgbClr val="FF0000"/>
                </a:solidFill>
              </a:rPr>
              <a:t>n</a:t>
            </a:r>
            <a:r>
              <a:rPr lang="ru-RU" dirty="0" smtClean="0"/>
              <a:t> в пропорции </a:t>
            </a:r>
            <a:r>
              <a:rPr lang="ru-RU" dirty="0" smtClean="0">
                <a:solidFill>
                  <a:srgbClr val="FF0000"/>
                </a:solidFill>
              </a:rPr>
              <a:t>а:</a:t>
            </a:r>
            <a:r>
              <a:rPr lang="en-US" dirty="0" smtClean="0">
                <a:solidFill>
                  <a:srgbClr val="FF0000"/>
                </a:solidFill>
              </a:rPr>
              <a:t> m</a:t>
            </a:r>
            <a:r>
              <a:rPr lang="ru-RU" dirty="0" smtClean="0">
                <a:solidFill>
                  <a:srgbClr val="FF0000"/>
                </a:solidFill>
              </a:rPr>
              <a:t>=</a:t>
            </a:r>
            <a:r>
              <a:rPr lang="en-US" dirty="0" smtClean="0">
                <a:solidFill>
                  <a:srgbClr val="FF0000"/>
                </a:solidFill>
              </a:rPr>
              <a:t> n</a:t>
            </a:r>
            <a:r>
              <a:rPr lang="ru-RU" dirty="0" smtClean="0">
                <a:solidFill>
                  <a:srgbClr val="FF0000"/>
                </a:solidFill>
              </a:rPr>
              <a:t>:в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132856"/>
            <a:ext cx="7715200" cy="39933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 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7030A0"/>
                </a:solidFill>
              </a:rPr>
              <a:t>а)Крайние члены пропорции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7030A0"/>
                </a:solidFill>
              </a:rPr>
              <a:t> в)Средние члены пропорции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7030A0"/>
                </a:solidFill>
              </a:rPr>
              <a:t>с)У них разные названия</a:t>
            </a:r>
          </a:p>
          <a:p>
            <a:pPr marL="0" indent="0" algn="ctr">
              <a:buNone/>
            </a:pPr>
            <a:endParaRPr lang="ru-RU" sz="44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2321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Pictures\ramk4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167" y="908720"/>
            <a:ext cx="8229600" cy="2362274"/>
          </a:xfrm>
        </p:spPr>
        <p:txBody>
          <a:bodyPr>
            <a:normAutofit/>
          </a:bodyPr>
          <a:lstStyle/>
          <a:p>
            <a:r>
              <a:rPr lang="ru-RU" dirty="0" smtClean="0"/>
              <a:t>Из верного равенства 4·9=0,2·180, указать, что не является пропорцией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4400" b="1" dirty="0">
                <a:solidFill>
                  <a:srgbClr val="FF0000"/>
                </a:solidFill>
              </a:rPr>
              <a:t>а</a:t>
            </a:r>
            <a:r>
              <a:rPr lang="ru-RU" sz="4400" b="1" dirty="0" smtClean="0">
                <a:solidFill>
                  <a:srgbClr val="FF0000"/>
                </a:solidFill>
              </a:rPr>
              <a:t>) 4:0,2=180:9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 в)0,2:180=4:9</a:t>
            </a:r>
          </a:p>
          <a:p>
            <a:pPr marL="0" indent="0" algn="ctr">
              <a:buNone/>
            </a:pPr>
            <a:r>
              <a:rPr lang="ru-RU" sz="4400" b="1" dirty="0">
                <a:solidFill>
                  <a:srgbClr val="FF0000"/>
                </a:solidFill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с) 4:180=9:0,2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769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{ACF27450-EDB7-4A9F-86AC-FE59C3DD984B}" val="&lt;?xml version=&quot;1.0&quot; encoding=&quot;UTF-8&quot;?&gt;&#10;&lt;TPPTQuestion Ability=&quot;&quot; Description=&quot;&quot; GUID=&quot;{523124C2-75F4-4A04-B934-C9C402BF9F5C}&quot; Mode=&quot;qmeSingleChoice&quot; Option=&quot;qoeABCD&quot; RightAnswer=&quot;C&quot; Score=&quot;2&quot; Tag=&quot;0&quot; TemplateFile=&quot;&quot; TimeLimit=&quot;0&quot;&gt;&#10;  &lt;MultiQuestionList&gt;&#10;    &lt;Items/&gt;&#10;  &lt;/MultiQuestionList&gt;&#10;&lt;/TPPTQuestion&gt;&#10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{ACF27450-EDB7-4A9F-86AC-FE59C3DD984B}" val="&lt;?xml version=&quot;1.0&quot; encoding=&quot;UTF-8&quot;?&gt;&#10;&lt;TPPTQuestion Ability=&quot;&quot; Description=&quot;&quot; GUID=&quot;{2266197A-1606-4835-A36B-CF838A1F4A29}&quot; Mode=&quot;qmeSingleChoice&quot; Option=&quot;qoeABCD&quot; RightAnswer=&quot;D&quot; Score=&quot;2&quot; Tag=&quot;0&quot; TemplateFile=&quot;&quot; TimeLimit=&quot;0&quot;&gt;&#10;  &lt;MultiQuestionList&gt;&#10;    &lt;Items/&gt;&#10;  &lt;/MultiQuestionList&gt;&#10;&lt;/TPPTQuestion&gt;&#10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{ACF27450-EDB7-4A9F-86AC-FE59C3DD984B}" val="&lt;?xml version=&quot;1.0&quot; encoding=&quot;UTF-8&quot;?&gt;&#10;&lt;TPPTQuestion Ability=&quot;&quot; Description=&quot;&quot; GUID=&quot;{B121F849-541A-4ECB-9E75-345672325C7D}&quot; Mode=&quot;qmeSingleChoice&quot; Option=&quot;qoeABCD&quot; RightAnswer=&quot;B&quot; Score=&quot;2&quot; Tag=&quot;0&quot; TemplateFile=&quot;&quot; TimeLimit=&quot;0&quot;&gt;&#10;  &lt;MultiQuestionList&gt;&#10;    &lt;Items/&gt;&#10;  &lt;/MultiQuestionList&gt;&#10;&lt;/TPPTQuestion&gt;&#10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{ACF27450-EDB7-4A9F-86AC-FE59C3DD984B}" val="&lt;?xml version=&quot;1.0&quot; encoding=&quot;UTF-8&quot;?&gt;&#10;&lt;TPPTQuestion Ability=&quot;&quot; Description=&quot;&quot; GUID=&quot;{E729CE91-FEF7-4A81-A156-82AFB6498267}&quot; Mode=&quot;qmeYesNo&quot; Option=&quot;qoeABCD&quot; RightAnswer=&quot;N&quot; Score=&quot;2&quot; Tag=&quot;0&quot; TemplateFile=&quot;&quot; TimeLimit=&quot;0&quot;&gt;&#10;  &lt;MultiQuestionList&gt;&#10;    &lt;Items/&gt;&#10;  &lt;/MultiQuestionList&gt;&#10;&lt;/TPPTQuestion&gt;&#10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{ACF27450-EDB7-4A9F-86AC-FE59C3DD984B}" val="&lt;?xml version=&quot;1.0&quot; encoding=&quot;UTF-8&quot;?&gt;&#10;&lt;TPPTQuestion Ability=&quot;&quot; Description=&quot;&quot; GUID=&quot;{F31239E5-3E84-4206-ADE2-2D7E1E7C0786}&quot; Mode=&quot;qmeSingleChoice&quot; Option=&quot;qoeABCD&quot; RightAnswer=&quot;A&quot; Score=&quot;2&quot; Tag=&quot;0&quot; TemplateFile=&quot;&quot; TimeLimit=&quot;0&quot;&gt;&#10;  &lt;MultiQuestionList&gt;&#10;    &lt;Items/&gt;&#10;  &lt;/MultiQuestionList&gt;&#10;&lt;/TPPTQuestion&gt;&#10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{ACF27450-EDB7-4A9F-86AC-FE59C3DD984B}" val="&lt;?xml version=&quot;1.0&quot; encoding=&quot;UTF-8&quot;?&gt;&#10;&lt;TPPTQuestion Ability=&quot;&quot; Description=&quot;&quot; GUID=&quot;{58DCB767-3034-4EA3-A72D-57454C731C7D}&quot; Mode=&quot;qmeSingleChoice&quot; Option=&quot;qoeABCD&quot; RightAnswer=&quot;B&quot; Score=&quot;2&quot; Tag=&quot;0&quot; TemplateFile=&quot;&quot; TimeLimit=&quot;0&quot;&gt;&#10;  &lt;MultiQuestionList&gt;&#10;    &lt;Items/&gt;&#10;  &lt;/MultiQuestionList&gt;&#10;&lt;/TPPTQuestion&gt;&#10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{ACF27450-EDB7-4A9F-86AC-FE59C3DD984B}" val="&lt;?xml version=&quot;1.0&quot; encoding=&quot;UTF-8&quot;?&gt;&#10;&lt;TPPTQuestion Ability=&quot;&quot; Description=&quot;&quot; GUID=&quot;{E2E41869-3BBF-4884-A288-D3223C88657E}&quot; Mode=&quot;qmeMultiChoice&quot; Option=&quot;qoeABCD&quot; RightAnswer=&quot;BC&quot; Score=&quot;2&quot; Tag=&quot;0&quot; TemplateFile=&quot;&quot; TimeLimit=&quot;0&quot;&gt;&#10;  &lt;MultiQuestionList&gt;&#10;    &lt;Items/&gt;&#10;  &lt;/MultiQuestionList&gt;&#10;&lt;/TPPTQuestion&gt;&#10;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253</Words>
  <Application>Microsoft Office PowerPoint</Application>
  <PresentationFormat>Экран (4:3)</PresentationFormat>
  <Paragraphs>51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Из пропорции а/в=с/d, крайними членами пропорции являются…</vt:lpstr>
      <vt:lpstr>  Из пропорции а/в=с/d, средними членами пропорции являются…</vt:lpstr>
      <vt:lpstr>Равенство двух отношений называется……</vt:lpstr>
      <vt:lpstr>Отношение двух чисел, это произведение этих чисел</vt:lpstr>
      <vt:lpstr>Как называются числа х и у в пропорции х:а=в:у</vt:lpstr>
      <vt:lpstr>Как называются числа m и n в пропорции а: m= n:в</vt:lpstr>
      <vt:lpstr>Из верного равенства 4·9=0,2·180, указать, что не является пропорцией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</dc:title>
  <dc:subject>пропорция</dc:subject>
  <dc:creator>ПономаренкоЕИ</dc:creator>
  <cp:keywords>пропорция</cp:keywords>
  <cp:lastModifiedBy>User</cp:lastModifiedBy>
  <cp:revision>4</cp:revision>
  <dcterms:created xsi:type="dcterms:W3CDTF">2013-01-15T08:27:05Z</dcterms:created>
  <dcterms:modified xsi:type="dcterms:W3CDTF">2013-01-16T06:28:34Z</dcterms:modified>
  <cp:category>проверка знаний</cp:category>
</cp:coreProperties>
</file>