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7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8" r:id="rId13"/>
    <p:sldId id="277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533400"/>
            <a:ext cx="4730672" cy="9144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accent5">
                    <a:lumMod val="75000"/>
                  </a:schemeClr>
                </a:solidFill>
              </a:rPr>
              <a:t>CONTEST</a:t>
            </a:r>
            <a:endParaRPr lang="ru-RU" sz="4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707904" y="1556792"/>
            <a:ext cx="4802743" cy="4248472"/>
          </a:xfrm>
        </p:spPr>
        <p:txBody>
          <a:bodyPr>
            <a:noAutofit/>
          </a:bodyPr>
          <a:lstStyle/>
          <a:p>
            <a:pPr algn="ctr"/>
            <a:r>
              <a:rPr lang="en-US" sz="5400" b="1" i="1" dirty="0" smtClean="0"/>
              <a:t>AROUND ENGLISH-SPEAKING COUNTRIES</a:t>
            </a:r>
            <a:endParaRPr lang="ru-RU" sz="5400" b="1" i="1" dirty="0"/>
          </a:p>
        </p:txBody>
      </p:sp>
      <p:pic>
        <p:nvPicPr>
          <p:cNvPr id="5" name="Содержимое 4" descr="фыы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3140968"/>
            <a:ext cx="2733675" cy="2808312"/>
          </a:xfrm>
        </p:spPr>
      </p:pic>
      <p:pic>
        <p:nvPicPr>
          <p:cNvPr id="1026" name="Picture 2" descr="C:\Users\HP\Pictures\ффы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764704"/>
            <a:ext cx="1743075" cy="2628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you remember English alphabet?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/>
          </a:p>
          <a:p>
            <a:pPr algn="ctr">
              <a:buNone/>
            </a:pPr>
            <a:r>
              <a:rPr lang="en-US" sz="6600" dirty="0" smtClean="0"/>
              <a:t>Which letter is </a:t>
            </a:r>
          </a:p>
          <a:p>
            <a:pPr algn="ctr">
              <a:buNone/>
            </a:pPr>
            <a:r>
              <a:rPr lang="en-US" sz="6600" dirty="0" smtClean="0"/>
              <a:t>a question?</a:t>
            </a:r>
            <a:endParaRPr lang="ru-RU" sz="6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/>
          </a:p>
          <a:p>
            <a:pPr algn="ctr">
              <a:buNone/>
            </a:pPr>
            <a:r>
              <a:rPr lang="en-US" sz="6600" dirty="0" smtClean="0"/>
              <a:t>“Y” </a:t>
            </a:r>
          </a:p>
          <a:p>
            <a:pPr algn="ctr">
              <a:buNone/>
            </a:pPr>
            <a:r>
              <a:rPr lang="en-US" sz="6600" dirty="0" smtClean="0"/>
              <a:t>(wh</a:t>
            </a:r>
            <a:r>
              <a:rPr lang="en-US" sz="6600" dirty="0" smtClean="0"/>
              <a:t>y</a:t>
            </a:r>
            <a:r>
              <a:rPr lang="en-US" sz="6600" dirty="0" smtClean="0"/>
              <a:t>)</a:t>
            </a:r>
            <a:endParaRPr lang="ru-RU" sz="6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</a:t>
            </a:r>
            <a:r>
              <a:rPr lang="en-US" dirty="0" err="1" smtClean="0"/>
              <a:t>russian</a:t>
            </a:r>
            <a:r>
              <a:rPr lang="en-US" dirty="0" smtClean="0"/>
              <a:t> equivalent?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b="1" dirty="0" smtClean="0"/>
              <a:t>Every cook praises his own broth. </a:t>
            </a:r>
            <a:endParaRPr lang="ru-RU" sz="3600" b="1" dirty="0" smtClean="0"/>
          </a:p>
          <a:p>
            <a:r>
              <a:rPr lang="en-US" sz="3600" b="1" dirty="0" smtClean="0"/>
              <a:t>Keep your chin up.</a:t>
            </a:r>
            <a:endParaRPr lang="ru-RU" sz="3600" b="1" dirty="0" smtClean="0"/>
          </a:p>
          <a:p>
            <a:r>
              <a:rPr lang="en-US" sz="3600" b="1" dirty="0" smtClean="0"/>
              <a:t>Score twice before you cut once.</a:t>
            </a:r>
            <a:endParaRPr lang="ru-RU" sz="3600" b="1" dirty="0" smtClean="0"/>
          </a:p>
          <a:p>
            <a:r>
              <a:rPr lang="en-US" sz="3600" b="1" dirty="0" smtClean="0"/>
              <a:t>Better late than never.</a:t>
            </a:r>
            <a:endParaRPr lang="ru-RU" sz="3600" b="1" dirty="0" smtClean="0"/>
          </a:p>
          <a:p>
            <a:r>
              <a:rPr lang="en-US" sz="3600" b="1" dirty="0" smtClean="0"/>
              <a:t>East or West – home is best.</a:t>
            </a:r>
            <a:endParaRPr lang="ru-RU" sz="3600" b="1" dirty="0" smtClean="0"/>
          </a:p>
          <a:p>
            <a:r>
              <a:rPr lang="en-US" sz="3600" b="1" dirty="0" smtClean="0"/>
              <a:t>Live and learn.</a:t>
            </a:r>
            <a:endParaRPr lang="ru-RU" sz="3600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</a:t>
            </a:r>
            <a:r>
              <a:rPr lang="en-US" dirty="0" err="1" smtClean="0"/>
              <a:t>russian</a:t>
            </a:r>
            <a:r>
              <a:rPr lang="en-US" dirty="0" smtClean="0"/>
              <a:t> equivalent?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Curiosity killed the cat.</a:t>
            </a:r>
            <a:endParaRPr lang="ru-RU" sz="3600" b="1" dirty="0" smtClean="0"/>
          </a:p>
          <a:p>
            <a:r>
              <a:rPr lang="en-US" sz="3600" b="1" dirty="0" smtClean="0"/>
              <a:t>As red as a cherry.</a:t>
            </a:r>
            <a:endParaRPr lang="ru-RU" sz="3600" b="1" dirty="0" smtClean="0"/>
          </a:p>
          <a:p>
            <a:r>
              <a:rPr lang="en-US" sz="3600" b="1" dirty="0" smtClean="0"/>
              <a:t>Rome was not built in a day.</a:t>
            </a:r>
            <a:endParaRPr lang="ru-RU" sz="3600" b="1" dirty="0" smtClean="0"/>
          </a:p>
          <a:p>
            <a:r>
              <a:rPr lang="en-US" sz="3600" b="1" dirty="0" smtClean="0"/>
              <a:t>A friend in need is a friend indeed.</a:t>
            </a:r>
            <a:endParaRPr lang="ru-RU" sz="3600" b="1" dirty="0" smtClean="0"/>
          </a:p>
          <a:p>
            <a:r>
              <a:rPr lang="en-US" sz="3600" b="1" dirty="0" smtClean="0"/>
              <a:t>Business before pleasure.</a:t>
            </a:r>
            <a:endParaRPr lang="ru-RU" sz="3600" b="1" dirty="0" smtClean="0"/>
          </a:p>
          <a:p>
            <a:r>
              <a:rPr lang="en-US" sz="3600" b="1" dirty="0" smtClean="0"/>
              <a:t>To be on the tip’s of one’s tongue.</a:t>
            </a:r>
            <a:endParaRPr lang="ru-RU" sz="3600" b="1" dirty="0" smtClean="0"/>
          </a:p>
          <a:p>
            <a:pPr>
              <a:buNone/>
            </a:pPr>
            <a:endParaRPr lang="ru-RU" sz="36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йцй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30000"/>
          </a:blip>
          <a:stretch>
            <a:fillRect/>
          </a:stretch>
        </p:blipFill>
        <p:spPr>
          <a:xfrm>
            <a:off x="1259632" y="1844824"/>
            <a:ext cx="6056466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йцу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40000"/>
          </a:blip>
          <a:stretch>
            <a:fillRect/>
          </a:stretch>
        </p:blipFill>
        <p:spPr>
          <a:xfrm>
            <a:off x="323528" y="1988840"/>
            <a:ext cx="7632848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йцук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30000"/>
          </a:blip>
          <a:stretch>
            <a:fillRect/>
          </a:stretch>
        </p:blipFill>
        <p:spPr>
          <a:xfrm>
            <a:off x="323528" y="1484784"/>
            <a:ext cx="7632848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йцукук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30000"/>
          </a:blip>
          <a:stretch>
            <a:fillRect/>
          </a:stretch>
        </p:blipFill>
        <p:spPr>
          <a:xfrm>
            <a:off x="1187624" y="908720"/>
            <a:ext cx="5631426" cy="5267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йццуы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30000"/>
          </a:blip>
          <a:stretch>
            <a:fillRect/>
          </a:stretch>
        </p:blipFill>
        <p:spPr>
          <a:xfrm>
            <a:off x="2051720" y="548680"/>
            <a:ext cx="4104456" cy="5926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йцуывыв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40000"/>
          </a:blip>
          <a:stretch>
            <a:fillRect/>
          </a:stretch>
        </p:blipFill>
        <p:spPr>
          <a:xfrm>
            <a:off x="2195736" y="692696"/>
            <a:ext cx="3970563" cy="54881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GUESS…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 </a:t>
            </a:r>
            <a:r>
              <a:rPr lang="ru-RU" sz="3600" dirty="0" smtClean="0"/>
              <a:t> </a:t>
            </a:r>
            <a:r>
              <a:rPr lang="en-US" sz="4400" dirty="0" smtClean="0"/>
              <a:t>There </a:t>
            </a:r>
            <a:r>
              <a:rPr lang="en-US" sz="4400" dirty="0" smtClean="0"/>
              <a:t>are 3 apples for </a:t>
            </a:r>
            <a:r>
              <a:rPr lang="en-US" sz="4400" dirty="0" smtClean="0"/>
              <a:t>2</a:t>
            </a:r>
            <a:r>
              <a:rPr lang="ru-RU" sz="4400" dirty="0" smtClean="0"/>
              <a:t> </a:t>
            </a:r>
            <a:r>
              <a:rPr lang="en-US" sz="4400" dirty="0" smtClean="0"/>
              <a:t>sons </a:t>
            </a:r>
            <a:r>
              <a:rPr lang="en-US" sz="4400" dirty="0" smtClean="0"/>
              <a:t>and 2 fathers to eat. </a:t>
            </a:r>
          </a:p>
          <a:p>
            <a:pPr>
              <a:buNone/>
            </a:pPr>
            <a:r>
              <a:rPr lang="en-US" sz="4400" dirty="0" smtClean="0"/>
              <a:t> </a:t>
            </a:r>
            <a:r>
              <a:rPr lang="ru-RU" sz="4400" dirty="0" smtClean="0"/>
              <a:t> </a:t>
            </a:r>
            <a:r>
              <a:rPr lang="en-US" sz="4400" dirty="0" smtClean="0"/>
              <a:t>Each </a:t>
            </a:r>
            <a:r>
              <a:rPr lang="en-US" sz="4400" dirty="0" smtClean="0"/>
              <a:t>of them get their own apple. </a:t>
            </a:r>
          </a:p>
          <a:p>
            <a:pPr>
              <a:buNone/>
            </a:pPr>
            <a:r>
              <a:rPr lang="en-US" sz="4400" dirty="0" smtClean="0"/>
              <a:t> </a:t>
            </a:r>
            <a:r>
              <a:rPr lang="ru-RU" sz="4400" dirty="0" smtClean="0"/>
              <a:t> </a:t>
            </a:r>
            <a:r>
              <a:rPr lang="en-US" sz="4400" dirty="0" smtClean="0"/>
              <a:t>How </a:t>
            </a:r>
            <a:r>
              <a:rPr lang="en-US" sz="4400" dirty="0" smtClean="0"/>
              <a:t>is it possible?</a:t>
            </a:r>
            <a:endParaRPr lang="ru-RU" sz="4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332656"/>
            <a:ext cx="7250952" cy="611088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RHYME 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95536" y="1124744"/>
            <a:ext cx="7632848" cy="3816424"/>
          </a:xfrm>
        </p:spPr>
        <p:txBody>
          <a:bodyPr>
            <a:normAutofit/>
          </a:bodyPr>
          <a:lstStyle/>
          <a:p>
            <a:endParaRPr lang="en-US" sz="2400" b="1" dirty="0" smtClean="0"/>
          </a:p>
          <a:p>
            <a:r>
              <a:rPr lang="en-US" sz="3600" b="1" dirty="0" smtClean="0"/>
              <a:t>SEE </a:t>
            </a:r>
            <a:r>
              <a:rPr lang="en-US" sz="3600" b="1" dirty="0" smtClean="0"/>
              <a:t>THE PIN AND PICK IT UP – </a:t>
            </a:r>
          </a:p>
          <a:p>
            <a:r>
              <a:rPr lang="en-US" sz="3600" b="1" dirty="0" smtClean="0"/>
              <a:t>ALL </a:t>
            </a:r>
            <a:r>
              <a:rPr lang="en-US" sz="3600" b="1" dirty="0" smtClean="0"/>
              <a:t>THAT DAY YOU’LL HAVE GOOD LUCK.</a:t>
            </a:r>
          </a:p>
          <a:p>
            <a:r>
              <a:rPr lang="en-US" sz="3600" b="1" dirty="0" smtClean="0"/>
              <a:t>SEE </a:t>
            </a:r>
            <a:r>
              <a:rPr lang="en-US" sz="3600" b="1" dirty="0" smtClean="0"/>
              <a:t>THE PIN AND LET IT LAY – </a:t>
            </a:r>
          </a:p>
          <a:p>
            <a:r>
              <a:rPr lang="en-US" sz="3600" b="1" dirty="0" smtClean="0"/>
              <a:t>YOU’LL </a:t>
            </a:r>
            <a:r>
              <a:rPr lang="en-US" sz="3600" b="1" dirty="0" smtClean="0"/>
              <a:t>HAVE BAD LUCK ALL THAT DAY.</a:t>
            </a:r>
            <a:endParaRPr lang="ru-RU" sz="3600" b="1" dirty="0"/>
          </a:p>
        </p:txBody>
      </p:sp>
      <p:pic>
        <p:nvPicPr>
          <p:cNvPr id="7" name="Содержимое 6" descr="ЙЦУЦУЦУ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5013176"/>
            <a:ext cx="2808312" cy="1321054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ЙЦУЦ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10000" contrast="40000"/>
          </a:blip>
          <a:stretch>
            <a:fillRect/>
          </a:stretch>
        </p:blipFill>
        <p:spPr>
          <a:xfrm>
            <a:off x="251520" y="548680"/>
            <a:ext cx="7622729" cy="5472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5400" dirty="0" smtClean="0"/>
          </a:p>
          <a:p>
            <a:pPr algn="ctr">
              <a:buNone/>
            </a:pPr>
            <a:r>
              <a:rPr lang="en-US" sz="5400" dirty="0" smtClean="0"/>
              <a:t>A SON, A FATHER </a:t>
            </a:r>
          </a:p>
          <a:p>
            <a:pPr algn="ctr">
              <a:buNone/>
            </a:pPr>
            <a:r>
              <a:rPr lang="en-US" sz="5400" dirty="0" smtClean="0"/>
              <a:t>AND A GRAND FATHER</a:t>
            </a:r>
            <a:endParaRPr lang="ru-RU" sz="5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452776"/>
          </a:xfrm>
        </p:spPr>
        <p:txBody>
          <a:bodyPr>
            <a:normAutofit/>
          </a:bodyPr>
          <a:lstStyle/>
          <a:p>
            <a:r>
              <a:rPr lang="en-US" dirty="0" smtClean="0"/>
              <a:t>DO YOU KNOW ENGLISH ALPHABET?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7239000" cy="4466896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800" dirty="0" smtClean="0"/>
              <a:t> Which letter is larger than a lake?</a:t>
            </a:r>
            <a:endParaRPr lang="ru-RU" sz="4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7200" dirty="0" smtClean="0"/>
          </a:p>
          <a:p>
            <a:pPr algn="ctr">
              <a:buNone/>
            </a:pPr>
            <a:r>
              <a:rPr lang="en-US" sz="7200" dirty="0" smtClean="0"/>
              <a:t>“C” </a:t>
            </a:r>
          </a:p>
          <a:p>
            <a:pPr algn="ctr">
              <a:buNone/>
            </a:pPr>
            <a:r>
              <a:rPr lang="en-US" sz="7200" dirty="0" smtClean="0"/>
              <a:t>(sea)</a:t>
            </a:r>
            <a:endParaRPr lang="ru-RU" sz="7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you remember English alphabet?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5400" dirty="0" smtClean="0"/>
          </a:p>
          <a:p>
            <a:pPr algn="ctr">
              <a:buNone/>
            </a:pPr>
            <a:r>
              <a:rPr lang="en-US" sz="5400" dirty="0" smtClean="0"/>
              <a:t>Which letter is something </a:t>
            </a:r>
          </a:p>
          <a:p>
            <a:pPr algn="ctr">
              <a:buNone/>
            </a:pPr>
            <a:r>
              <a:rPr lang="en-US" sz="5400" dirty="0" smtClean="0"/>
              <a:t>you can see with?</a:t>
            </a:r>
            <a:endParaRPr lang="ru-RU" sz="5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6600" b="1" dirty="0" smtClean="0"/>
          </a:p>
          <a:p>
            <a:pPr algn="ctr">
              <a:buNone/>
            </a:pPr>
            <a:r>
              <a:rPr lang="en-US" sz="6600" b="1" dirty="0" smtClean="0"/>
              <a:t>“I”</a:t>
            </a:r>
          </a:p>
          <a:p>
            <a:pPr algn="ctr">
              <a:buNone/>
            </a:pPr>
            <a:r>
              <a:rPr lang="en-US" sz="6600" b="1" dirty="0" smtClean="0"/>
              <a:t>(eye)</a:t>
            </a:r>
            <a:endParaRPr lang="ru-RU" sz="66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you remember English alphabet?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6000" dirty="0" smtClean="0"/>
          </a:p>
          <a:p>
            <a:pPr algn="ctr">
              <a:buNone/>
            </a:pPr>
            <a:r>
              <a:rPr lang="en-US" sz="6000" dirty="0" smtClean="0"/>
              <a:t>Which letter is </a:t>
            </a:r>
          </a:p>
          <a:p>
            <a:pPr algn="ctr">
              <a:buNone/>
            </a:pPr>
            <a:r>
              <a:rPr lang="en-US" sz="6000" dirty="0" smtClean="0"/>
              <a:t>a drink?</a:t>
            </a:r>
            <a:endParaRPr lang="ru-RU" sz="6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/>
          </a:p>
          <a:p>
            <a:pPr algn="ctr">
              <a:buNone/>
            </a:pPr>
            <a:r>
              <a:rPr lang="en-US" sz="6600" dirty="0" smtClean="0"/>
              <a:t>“T”</a:t>
            </a:r>
          </a:p>
          <a:p>
            <a:pPr algn="ctr">
              <a:buNone/>
            </a:pPr>
            <a:r>
              <a:rPr lang="en-US" sz="6600" dirty="0" smtClean="0"/>
              <a:t>(tea)</a:t>
            </a:r>
            <a:endParaRPr lang="ru-RU" sz="6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82</TotalTime>
  <Words>254</Words>
  <Application>Microsoft Office PowerPoint</Application>
  <PresentationFormat>Экран (4:3)</PresentationFormat>
  <Paragraphs>63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CONTEST</vt:lpstr>
      <vt:lpstr>GUESS… </vt:lpstr>
      <vt:lpstr>ANSWER:</vt:lpstr>
      <vt:lpstr>DO YOU KNOW ENGLISH ALPHABET?</vt:lpstr>
      <vt:lpstr>ANSWER:</vt:lpstr>
      <vt:lpstr>Do you remember English alphabet?</vt:lpstr>
      <vt:lpstr>Answer:</vt:lpstr>
      <vt:lpstr>Do you remember English alphabet?</vt:lpstr>
      <vt:lpstr>Answer:</vt:lpstr>
      <vt:lpstr>Do you remember English alphabet?</vt:lpstr>
      <vt:lpstr>Answer:</vt:lpstr>
      <vt:lpstr>What is the russian equivalent?</vt:lpstr>
      <vt:lpstr>What is the russian equivalent?</vt:lpstr>
      <vt:lpstr>Слайд 14</vt:lpstr>
      <vt:lpstr>Слайд 15</vt:lpstr>
      <vt:lpstr>Слайд 16</vt:lpstr>
      <vt:lpstr>Слайд 17</vt:lpstr>
      <vt:lpstr>Слайд 18</vt:lpstr>
      <vt:lpstr>Слайд 19</vt:lpstr>
      <vt:lpstr>RHYME 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AROUND ENGLISH-SPEAKING COUNTRIES</dc:title>
  <dc:creator>HP</dc:creator>
  <cp:lastModifiedBy>HP</cp:lastModifiedBy>
  <cp:revision>11</cp:revision>
  <dcterms:created xsi:type="dcterms:W3CDTF">2013-02-11T22:12:19Z</dcterms:created>
  <dcterms:modified xsi:type="dcterms:W3CDTF">2013-02-13T17:35:25Z</dcterms:modified>
</cp:coreProperties>
</file>