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65" r:id="rId3"/>
    <p:sldId id="266" r:id="rId4"/>
    <p:sldId id="257" r:id="rId5"/>
    <p:sldId id="260" r:id="rId6"/>
    <p:sldId id="262" r:id="rId7"/>
    <p:sldId id="267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455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1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350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8268-250C-4871-9C3F-E5774CDF3A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D03ED-B9F0-4C3A-AAF6-A35875EE673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99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237FC-2FB9-4FF7-9CCE-7AF004D2DB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74A65-39AC-41FE-94A3-21F12D91E2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0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20C2-C7DE-46B9-B3D6-9CE393E09E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0013-50A9-4137-9348-29534FE22F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28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0F8CC-9953-4DFB-BE1E-385B20B590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0E27A-24DB-4F5F-977D-7B8788B621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681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7F570-7D41-4C23-9230-A0B1125EA01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C0B4-7A02-423C-B3B9-D1548940BF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35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51076-17F6-4394-8D99-0F197434A2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522F0-5F3E-4556-B3FD-4C49D342013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578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EA9EF-A1C1-4C13-AE95-FE8E98B887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AC40D-2A3E-4A61-A0D9-0240A06BA8F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44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BC195-2843-461C-B42B-036F0E4AE6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63B9-5436-4695-AB4D-4B75A81A9E0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90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20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2FE9-DD2A-41C0-9E83-0A46CBC707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D33F0-3FB9-40FF-9B47-8D5C797B7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59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FE63-309E-4ABB-9BE6-72F414157E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76EB9-2CB5-4D9B-888D-FE0B3453CD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373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BB985-20C7-4405-935D-BA27C8D6FA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5F73A-EF87-406B-BD42-9C697BCC35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70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5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26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27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44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72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6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96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9500"/>
                    </a14:imgEffect>
                    <a14:imgEffect>
                      <a14:saturation sat="26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49181-54B2-4D58-BD6E-FD9DE6188565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FB5AB-2928-4EC5-9EC4-1BE88E4F0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6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9500"/>
                    </a14:imgEffect>
                    <a14:imgEffect>
                      <a14:saturation sat="26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7D5C49-5E49-404C-927E-D4C8D23BDF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2BFD51-6A04-4D7E-9E8E-69E7545D3E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9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www.nbuv.gov.ua/people/ptolemej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5750" y="214313"/>
            <a:ext cx="8572500" cy="6215062"/>
          </a:xfrm>
          <a:prstGeom prst="round2Diag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538" y="543000"/>
            <a:ext cx="68643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43763" y="4825694"/>
            <a:ext cx="516907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Работа по алгебре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ученицы 7 А класса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kern="0" dirty="0" smtClean="0"/>
              <a:t>Клименко Анастасии</a:t>
            </a: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1508" name="Picture 4" descr="http://e-science.ru/img/math/func/0102010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67" y="1887842"/>
            <a:ext cx="4311465" cy="431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442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17110" y="1768247"/>
            <a:ext cx="1126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b="1" dirty="0">
                <a:solidFill>
                  <a:srgbClr val="DA1F28"/>
                </a:solidFill>
                <a:latin typeface="Arial" charset="0"/>
                <a:cs typeface="Arial" charset="0"/>
              </a:rPr>
              <a:t>Гиппарх</a:t>
            </a:r>
            <a:endParaRPr lang="ru-RU" b="1" dirty="0">
              <a:solidFill>
                <a:srgbClr val="DA1F28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 descr=" 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05" y="188640"/>
            <a:ext cx="1454512" cy="187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Картинка 2 из 20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62" y="2580793"/>
            <a:ext cx="1365555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10898" y="2564904"/>
            <a:ext cx="61970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Во </a:t>
            </a:r>
            <a:r>
              <a:rPr lang="de-DE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II</a:t>
            </a: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 веке н.э. знаменитый древнегреческий астроном Клавдий Птолемей уже пользовался долготой и широтой в качестве географических координат. </a:t>
            </a:r>
            <a:endParaRPr lang="ru-RU" sz="2000" i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2787" y="3888343"/>
            <a:ext cx="1335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 dirty="0">
                <a:solidFill>
                  <a:srgbClr val="DA1F28"/>
                </a:solidFill>
                <a:latin typeface="Arial" charset="0"/>
                <a:cs typeface="Arial" charset="0"/>
              </a:rPr>
              <a:t>Птолемей</a:t>
            </a:r>
          </a:p>
        </p:txBody>
      </p:sp>
      <p:pic>
        <p:nvPicPr>
          <p:cNvPr id="8" name="Picture 4" descr="http://t3.gstatic.com/images?q=tbn:ANd9GcTQTQOU-uNqnT0Av07gqqhcdYyoPPj-ydN7AL3sv0Wad2pTsQ7KZA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46" b="-1"/>
          <a:stretch/>
        </p:blipFill>
        <p:spPr bwMode="auto">
          <a:xfrm>
            <a:off x="419889" y="4293096"/>
            <a:ext cx="1676400" cy="184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434365" y="4460754"/>
            <a:ext cx="63941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Рене Декарт (1596-1650) французский философ, естествоиспытатель, математик. </a:t>
            </a:r>
            <a:r>
              <a:rPr lang="ru-RU" sz="2000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Автор </a:t>
            </a: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координатной плоскости, поэтому ее часто называют декартовой системой координат. </a:t>
            </a:r>
            <a:endParaRPr lang="ru-RU" sz="2000" i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4365" y="5784193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DA1F28"/>
                </a:solidFill>
                <a:latin typeface="Arial" charset="0"/>
                <a:cs typeface="Arial" charset="0"/>
              </a:rPr>
              <a:t>Рене Декарт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34365" y="188640"/>
            <a:ext cx="6678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Более чем за 100 лет до </a:t>
            </a:r>
            <a:r>
              <a:rPr lang="ru-RU" sz="2000" i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н.э. </a:t>
            </a: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греческий ученый </a:t>
            </a: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Гиппарх предложил опоясать на карте земной шар параллелями и меридианами и ввести теперь хорошо известные географические координаты: широту и долготу и обозначить их </a:t>
            </a:r>
            <a:r>
              <a:rPr lang="ru-RU" sz="2000" i="1" dirty="0">
                <a:solidFill>
                  <a:srgbClr val="0000FF"/>
                </a:solidFill>
                <a:latin typeface="Arial" charset="0"/>
                <a:cs typeface="Arial" charset="0"/>
              </a:rPr>
              <a:t>числами. </a:t>
            </a:r>
            <a:endParaRPr lang="ru-RU" sz="2000" i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353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 Декарт системы 2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063256" cy="506325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25" y="253526"/>
            <a:ext cx="5400600" cy="85496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Система координат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389183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resolventa.ru/sprris/planimetry/decart/dc5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92696"/>
            <a:ext cx="5765012" cy="576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prstClr val="black"/>
                </a:solidFill>
                <a:ea typeface="+mj-ea"/>
                <a:cs typeface="+mj-cs"/>
              </a:rPr>
              <a:t>Система координат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9038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472"/>
            <a:ext cx="9159294" cy="686947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579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hkolo.ru/i/pryamougolnaya%20sistema%20koordinat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72" y="260648"/>
            <a:ext cx="705445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116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iscraft.ru/info/cs/img/dd_l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" t="13153" r="4310" b="17987"/>
          <a:stretch/>
        </p:blipFill>
        <p:spPr bwMode="auto">
          <a:xfrm>
            <a:off x="323528" y="908720"/>
            <a:ext cx="5785620" cy="291342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98853"/>
            <a:ext cx="4176464" cy="205610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13176"/>
            <a:ext cx="2088232" cy="15619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657" y="188640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Применение системы координат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892744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100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1_Тема Office</vt:lpstr>
      <vt:lpstr>Презентация PowerPoint</vt:lpstr>
      <vt:lpstr>Презентация PowerPoint</vt:lpstr>
      <vt:lpstr>Система координат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2013-02-27T07:05:52Z</dcterms:created>
  <dcterms:modified xsi:type="dcterms:W3CDTF">2013-02-27T13:39:16Z</dcterms:modified>
</cp:coreProperties>
</file>