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0F15-9BFA-40AE-B84A-C7D5F97C654F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748D-DD30-4383-BA88-8AB0595EE5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0F15-9BFA-40AE-B84A-C7D5F97C654F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748D-DD30-4383-BA88-8AB0595EE5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0F15-9BFA-40AE-B84A-C7D5F97C654F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748D-DD30-4383-BA88-8AB0595EE55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0F15-9BFA-40AE-B84A-C7D5F97C654F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748D-DD30-4383-BA88-8AB0595EE55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0F15-9BFA-40AE-B84A-C7D5F97C654F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748D-DD30-4383-BA88-8AB0595EE5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0F15-9BFA-40AE-B84A-C7D5F97C654F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748D-DD30-4383-BA88-8AB0595EE55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0F15-9BFA-40AE-B84A-C7D5F97C654F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748D-DD30-4383-BA88-8AB0595EE5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0F15-9BFA-40AE-B84A-C7D5F97C654F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748D-DD30-4383-BA88-8AB0595EE5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0F15-9BFA-40AE-B84A-C7D5F97C654F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748D-DD30-4383-BA88-8AB0595EE5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0F15-9BFA-40AE-B84A-C7D5F97C654F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748D-DD30-4383-BA88-8AB0595EE55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0F15-9BFA-40AE-B84A-C7D5F97C654F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748D-DD30-4383-BA88-8AB0595EE55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C700F15-9BFA-40AE-B84A-C7D5F97C654F}" type="datetimeFigureOut">
              <a:rPr lang="ru-RU" smtClean="0"/>
              <a:t>25.12.2012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8F1748D-DD30-4383-BA88-8AB0595EE55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312368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Спорт </a:t>
            </a:r>
            <a:br>
              <a:rPr lang="ru-RU" sz="7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против вредных привычек</a:t>
            </a:r>
            <a:endParaRPr lang="ru-RU" sz="7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93095"/>
            <a:ext cx="6400800" cy="736105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Классный час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Лучше средства от хвори нет –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делай зарядку до старости лет.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706461">
            <a:off x="553147" y="2509410"/>
            <a:ext cx="3397953" cy="3397953"/>
          </a:xfr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7211">
            <a:off x="4176209" y="2950175"/>
            <a:ext cx="4595020" cy="2500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52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Двигайся больше – 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проживешь дольше.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06832" y="2780927"/>
            <a:ext cx="4469424" cy="3337169"/>
          </a:xfrm>
          <a:noFill/>
        </p:spPr>
      </p:pic>
    </p:spTree>
    <p:extLst>
      <p:ext uri="{BB962C8B-B14F-4D97-AF65-F5344CB8AC3E}">
        <p14:creationId xmlns:p14="http://schemas.microsoft.com/office/powerpoint/2010/main" val="206217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здоровом теле – 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здоровый дух.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2339">
            <a:off x="285850" y="3418630"/>
            <a:ext cx="3581363" cy="2764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8650">
            <a:off x="5369337" y="2700510"/>
            <a:ext cx="3214687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Program Files\Microsoft Office\CLIPART\PUB60COR\PH01562U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397" y="1916832"/>
            <a:ext cx="2052385" cy="310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513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58417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здорового образа жизни: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3312368"/>
          </a:xfrm>
        </p:spPr>
        <p:txBody>
          <a:bodyPr>
            <a:noAutofit/>
          </a:bodyPr>
          <a:lstStyle/>
          <a:p>
            <a:pPr marL="342900" lvl="0" indent="-342900" algn="l" eaLnBrk="0" fontAlgn="base" hangingPunct="0"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ru-RU" sz="36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Правильное питание</a:t>
            </a:r>
            <a:endParaRPr lang="ru-RU" sz="3600" b="1" i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ru-RU" sz="36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Сон</a:t>
            </a:r>
            <a:endParaRPr lang="ru-RU" sz="3600" b="1" i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ru-RU" sz="36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Активная </a:t>
            </a:r>
            <a:r>
              <a:rPr lang="ru-RU" sz="3600" b="1" i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деятельность и активный </a:t>
            </a:r>
            <a:r>
              <a:rPr lang="ru-RU" sz="36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отдых</a:t>
            </a:r>
            <a:endParaRPr lang="ru-RU" sz="3600" b="1" i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ru-RU" sz="36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sz="3600" b="1" i="1" kern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вредных привычек</a:t>
            </a:r>
            <a:endParaRPr lang="ru-RU" sz="3600" b="1" i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3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Желаем вам: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Никогда не </a:t>
            </a:r>
            <a:r>
              <a:rPr lang="ru-RU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болеть</a:t>
            </a:r>
            <a:endParaRPr lang="ru-RU" b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питаться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бодрыми</a:t>
            </a:r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Вершить добрые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общем, вести здоровый образ жизни!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Pictures\много картинок\Красивые обои(!!)\froggy_jump_102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873851"/>
            <a:ext cx="3822700" cy="305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51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2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2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2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«Если хочешь быть здоров – закаляйся!»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Девиз: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73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на свете дороже всего?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Отгадайте загадку: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819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доровье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3512">
            <a:off x="5837577" y="2834225"/>
            <a:ext cx="3000375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1964">
            <a:off x="471285" y="2303426"/>
            <a:ext cx="257175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548" y="4005064"/>
            <a:ext cx="2500313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111" y="1870871"/>
            <a:ext cx="2643188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308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208" y="1556792"/>
            <a:ext cx="705678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defRPr/>
            </a:pPr>
            <a:r>
              <a:rPr lang="ru-RU" sz="44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44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это нормальная деятельность организма, его полное физическое и психическое благополучие.</a:t>
            </a:r>
          </a:p>
          <a:p>
            <a:pPr algn="just"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995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3773752"/>
          </a:xfrm>
        </p:spPr>
        <p:txBody>
          <a:bodyPr>
            <a:no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3200" b="1" kern="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Образ жизни человек строит сам в процессе всей своей жизни. Слово «здоровье» как и слово «любовь», «красота», «радость» принадлежат к тем немногим понятиям, значение которых знают все, но понимают по-разному.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764705"/>
            <a:ext cx="6417734" cy="1224136"/>
          </a:xfrm>
        </p:spPr>
        <p:txBody>
          <a:bodyPr>
            <a:normAutofit fontScale="92500" lnSpcReduction="20000"/>
          </a:bodyPr>
          <a:lstStyle/>
          <a:p>
            <a:r>
              <a:rPr lang="ru-RU" sz="4800" b="1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Здоровье</a:t>
            </a:r>
            <a:r>
              <a:rPr lang="ru-RU" sz="4800" b="1" i="1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b="1" kern="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– это здоровый образ жизни.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17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Зкульфитрау</a:t>
            </a:r>
            <a:endParaRPr lang="ru-RU" sz="4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Дказаря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Лказака</a:t>
            </a:r>
            <a:endParaRPr lang="ru-RU" sz="4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Енгиаги</a:t>
            </a:r>
            <a:endParaRPr lang="ru-RU" sz="4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Лкапрогу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АНАГРАММЫ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729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1872208"/>
          </a:xfrm>
        </p:spPr>
        <p:txBody>
          <a:bodyPr>
            <a:normAutofit/>
          </a:bodyPr>
          <a:lstStyle/>
          <a:p>
            <a:r>
              <a:rPr lang="ru-RU" b="1" i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 человека </a:t>
            </a:r>
            <a:r>
              <a:rPr lang="ru-RU" sz="40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главная ценность жизни каждого из нас.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«Здоровый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нищий счастливее больного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короля»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(цитата Шопенгауэра).</a:t>
            </a:r>
          </a:p>
          <a:p>
            <a:endParaRPr lang="ru-RU" dirty="0"/>
          </a:p>
        </p:txBody>
      </p:sp>
      <p:pic>
        <p:nvPicPr>
          <p:cNvPr id="5" name="Picture 4" descr="Untitled-11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600" y="2301654"/>
            <a:ext cx="3240359" cy="4213360"/>
          </a:xfrm>
        </p:spPr>
      </p:pic>
    </p:spTree>
    <p:extLst>
      <p:ext uri="{BB962C8B-B14F-4D97-AF65-F5344CB8AC3E}">
        <p14:creationId xmlns:p14="http://schemas.microsoft.com/office/powerpoint/2010/main" val="111328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 пословицу: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 будешь –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 добудешь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645" y="3068960"/>
            <a:ext cx="3383709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086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181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Спорт  против вредных привычек</vt:lpstr>
      <vt:lpstr>«Если хочешь быть здоров – закаляйся!»</vt:lpstr>
      <vt:lpstr>Что на свете дороже всего?</vt:lpstr>
      <vt:lpstr>Здоровье</vt:lpstr>
      <vt:lpstr>Презентация PowerPoint</vt:lpstr>
      <vt:lpstr>Образ жизни человек строит сам в процессе всей своей жизни. Слово «здоровье» как и слово «любовь», «красота», «радость» принадлежат к тем немногим понятиям, значение которых знают все, но понимают по-разному.</vt:lpstr>
      <vt:lpstr>АНАГРАММЫ</vt:lpstr>
      <vt:lpstr>Здоровье человека – это главная ценность жизни каждого из нас.</vt:lpstr>
      <vt:lpstr>Продолжи пословицу:</vt:lpstr>
      <vt:lpstr>Лучше средства от хвори нет – делай зарядку до старости лет.</vt:lpstr>
      <vt:lpstr>Двигайся больше –  проживешь дольше.</vt:lpstr>
      <vt:lpstr>В здоровом теле –  здоровый дух.</vt:lpstr>
      <vt:lpstr>Правила здорового образа жизни:</vt:lpstr>
      <vt:lpstr>Желаем вам: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16</cp:revision>
  <dcterms:created xsi:type="dcterms:W3CDTF">2012-11-29T15:18:20Z</dcterms:created>
  <dcterms:modified xsi:type="dcterms:W3CDTF">2012-12-25T09:33:47Z</dcterms:modified>
</cp:coreProperties>
</file>