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60" r:id="rId3"/>
    <p:sldId id="257" r:id="rId4"/>
    <p:sldId id="261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5AA30-8411-42F4-BB6B-9DEDAA8CF9A4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A8C9E2-EC47-4E3A-A275-F2931D40BF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703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866C7ED-49D8-4539-9C28-38176008A4D9}" type="slidenum">
              <a:rPr lang="ru-RU"/>
              <a:pPr/>
              <a:t>4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86976" cy="40377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DB8F8-94EE-46B6-A858-9E218D34F4F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721B-C983-4E73-B985-DDC2C780D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737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DB8F8-94EE-46B6-A858-9E218D34F4F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721B-C983-4E73-B985-DDC2C780D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37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DB8F8-94EE-46B6-A858-9E218D34F4F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721B-C983-4E73-B985-DDC2C780D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429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DB8F8-94EE-46B6-A858-9E218D34F4F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721B-C983-4E73-B985-DDC2C780D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239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DB8F8-94EE-46B6-A858-9E218D34F4F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721B-C983-4E73-B985-DDC2C780D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972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DB8F8-94EE-46B6-A858-9E218D34F4F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721B-C983-4E73-B985-DDC2C780D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096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DB8F8-94EE-46B6-A858-9E218D34F4F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721B-C983-4E73-B985-DDC2C780D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963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DB8F8-94EE-46B6-A858-9E218D34F4F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721B-C983-4E73-B985-DDC2C780D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427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DB8F8-94EE-46B6-A858-9E218D34F4F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721B-C983-4E73-B985-DDC2C780D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91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DB8F8-94EE-46B6-A858-9E218D34F4F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721B-C983-4E73-B985-DDC2C780D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917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DB8F8-94EE-46B6-A858-9E218D34F4F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721B-C983-4E73-B985-DDC2C780D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338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DB8F8-94EE-46B6-A858-9E218D34F4F9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1721B-C983-4E73-B985-DDC2C780D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80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m8-tub-ru.yandex.net/i?id=336972688-08-72&amp;n=21" TargetMode="External"/><Relationship Id="rId3" Type="http://schemas.openxmlformats.org/officeDocument/2006/relationships/hyperlink" Target="http://img0.liveinternet.ru/images/attach/c/2/69/264/69264776_17.png-" TargetMode="External"/><Relationship Id="rId7" Type="http://schemas.openxmlformats.org/officeDocument/2006/relationships/hyperlink" Target="http://im4-tub-ru.yandex.net/i?id=282922599-31-72&amp;n=21" TargetMode="External"/><Relationship Id="rId2" Type="http://schemas.openxmlformats.org/officeDocument/2006/relationships/hyperlink" Target="http://img-fotki.yandex.ru/get/5010/91024863.199/0_a97f3_98043626_X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6-tub-ru.yandex.net/i?id=15158948-53-72&amp;n=21" TargetMode="External"/><Relationship Id="rId5" Type="http://schemas.openxmlformats.org/officeDocument/2006/relationships/hyperlink" Target="http://im7-tub-ru.yandex.net/i?id=338963982-68-72&amp;n=21-&#1079;&#1086;&#1083;&#1086;&#1090;&#1072;&#1103;" TargetMode="External"/><Relationship Id="rId4" Type="http://schemas.openxmlformats.org/officeDocument/2006/relationships/hyperlink" Target="http://im5-tub-ru.yandex.net/i?id=414220188-00-72&amp;n=21" TargetMode="External"/><Relationship Id="rId9" Type="http://schemas.openxmlformats.org/officeDocument/2006/relationships/hyperlink" Target="http://im2-tub-ru.yandex.net/i?id=622690-23-72&amp;n=2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054" y="0"/>
            <a:ext cx="921305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 rot="21081833">
            <a:off x="395536" y="1578926"/>
            <a:ext cx="453342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Согласные звуки 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з      </a:t>
            </a:r>
            <a:r>
              <a:rPr lang="ru-RU" sz="3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,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отличающиеся 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признаку</a:t>
            </a:r>
          </a:p>
          <a:p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ягкости – твёрдости.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Буквы З, з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Двойные круглые скобки 2"/>
          <p:cNvSpPr/>
          <p:nvPr/>
        </p:nvSpPr>
        <p:spPr>
          <a:xfrm rot="20654109">
            <a:off x="501350" y="2496297"/>
            <a:ext cx="533466" cy="458987"/>
          </a:xfrm>
          <a:prstGeom prst="bracketPair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войные круглые скобки 5"/>
          <p:cNvSpPr/>
          <p:nvPr/>
        </p:nvSpPr>
        <p:spPr>
          <a:xfrm rot="20654109">
            <a:off x="1291850" y="2365253"/>
            <a:ext cx="533466" cy="458987"/>
          </a:xfrm>
          <a:prstGeom prst="bracketPair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558583" y="2151137"/>
            <a:ext cx="3190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,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" name="Нижний колонтитул 5"/>
          <p:cNvSpPr txBox="1">
            <a:spLocks/>
          </p:cNvSpPr>
          <p:nvPr/>
        </p:nvSpPr>
        <p:spPr bwMode="auto">
          <a:xfrm>
            <a:off x="3419872" y="0"/>
            <a:ext cx="5904656" cy="1551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Голотина</a:t>
            </a: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Татьяна Валентиновна,</a:t>
            </a:r>
          </a:p>
          <a:p>
            <a:pPr eaLnBrk="1" hangingPunct="1"/>
            <a:r>
              <a:rPr lang="ru-RU" sz="24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МБОУ Майская ООШ №10 </a:t>
            </a:r>
            <a:r>
              <a:rPr lang="ru-RU" sz="24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х.Свободный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11301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332656"/>
            <a:ext cx="44644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из - за    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оз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зо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зин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ина       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зол          зола</a:t>
            </a:r>
          </a:p>
          <a:p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ер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зерно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95540" y="3185167"/>
            <a:ext cx="4788940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зи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– из      уз –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зу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зима       заноза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мази        мимоза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зал         узел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493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79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941168"/>
            <a:ext cx="2133600" cy="1428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229200"/>
            <a:ext cx="762000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388" y="5429250"/>
            <a:ext cx="1438275" cy="1428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ятно 1 1"/>
          <p:cNvSpPr/>
          <p:nvPr/>
        </p:nvSpPr>
        <p:spPr>
          <a:xfrm>
            <a:off x="5364088" y="548680"/>
            <a:ext cx="432048" cy="432048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ятно 1 8"/>
          <p:cNvSpPr/>
          <p:nvPr/>
        </p:nvSpPr>
        <p:spPr>
          <a:xfrm>
            <a:off x="5364088" y="2021114"/>
            <a:ext cx="144016" cy="288032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но 1 9"/>
          <p:cNvSpPr/>
          <p:nvPr/>
        </p:nvSpPr>
        <p:spPr>
          <a:xfrm>
            <a:off x="3722494" y="1733082"/>
            <a:ext cx="288032" cy="288032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ятно 1 10"/>
          <p:cNvSpPr/>
          <p:nvPr/>
        </p:nvSpPr>
        <p:spPr>
          <a:xfrm>
            <a:off x="6876256" y="1484784"/>
            <a:ext cx="477416" cy="288032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ятно 1 11"/>
          <p:cNvSpPr/>
          <p:nvPr/>
        </p:nvSpPr>
        <p:spPr>
          <a:xfrm>
            <a:off x="8172400" y="260648"/>
            <a:ext cx="288032" cy="288032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61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5628"/>
            <a:ext cx="363843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Лежит  верёвка,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Шипит плутовка.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Брать её опасно –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Укусит.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Ясно?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http://im2-tub-ru.yandex.net/i?id=981870688-60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0" name="Picture 10" descr="http://im4-tub-ru.yandex.net/i?id=282922599-31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700932"/>
            <a:ext cx="5576812" cy="370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36096" y="1063069"/>
            <a:ext cx="27334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змея</a:t>
            </a:r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239974" y="104291"/>
            <a:ext cx="57522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Гуляю я и в дождь, и в зной: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Характер у меня такой.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32" name="Picture 12" descr="http://im2-tub-ru.yandex.net/i?id=344493457-25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853" y="2420888"/>
            <a:ext cx="4285684" cy="43811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18371" y="760502"/>
            <a:ext cx="24897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зонт</a:t>
            </a:r>
            <a:endParaRPr lang="ru-RU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04291"/>
            <a:ext cx="525323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землю тёплую уйду,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 солнцу колосом взойду,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нём таких, как я,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Будет целая семья!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95884" y="851228"/>
            <a:ext cx="32736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зерно</a:t>
            </a:r>
            <a:endParaRPr lang="ru-RU" sz="9600" dirty="0"/>
          </a:p>
        </p:txBody>
      </p:sp>
      <p:pic>
        <p:nvPicPr>
          <p:cNvPr id="5134" name="Picture 14" descr="http://im8-tub-ru.yandex.net/i?id=336972688-08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460991"/>
            <a:ext cx="5542994" cy="396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0" y="21838"/>
            <a:ext cx="653884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 барашек и не кот,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Носит шубу круглый  год.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Шуба серая – для лета,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Шуба для зимы – другого цвета.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36" name="Picture 16" descr="http://im2-tub-ru.yandex.net/i?id=622690-23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484850"/>
            <a:ext cx="5543086" cy="3917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552237" y="842955"/>
            <a:ext cx="25458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заяц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5695582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267019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http://img-fotki.yandex.ru/get/5010/91024863.199/0_a97f3_98043626_XL</a:t>
            </a:r>
            <a:r>
              <a:rPr lang="ru-RU" dirty="0" smtClean="0"/>
              <a:t> - фон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897687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http://img0.liveinternet.ru/images/attach/c/2/69/264/69264776_17.png</a:t>
            </a:r>
            <a:r>
              <a:rPr lang="ru-RU" dirty="0" smtClean="0">
                <a:hlinkClick r:id="rId3"/>
              </a:rPr>
              <a:t>-</a:t>
            </a:r>
            <a:r>
              <a:rPr lang="ru-RU" dirty="0" smtClean="0"/>
              <a:t> фон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636351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http://im5-tub-ru.yandex.net/i?id=414220188-00-72&amp;n=21</a:t>
            </a:r>
            <a:r>
              <a:rPr lang="ru-RU" dirty="0" smtClean="0"/>
              <a:t> –морская звезда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005683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http://im7-tub-ru.yandex.net/i?id=338963982-68-72&amp;n=21</a:t>
            </a:r>
            <a:r>
              <a:rPr lang="ru-RU" dirty="0" smtClean="0">
                <a:hlinkClick r:id="rId5"/>
              </a:rPr>
              <a:t>-  золотая</a:t>
            </a:r>
            <a:r>
              <a:rPr lang="ru-RU" dirty="0" smtClean="0"/>
              <a:t> звезда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375015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http://im6-tub-ru.yandex.net/i?id=15158948-53-72&amp;n=21</a:t>
            </a:r>
            <a:r>
              <a:rPr lang="ru-RU" dirty="0" smtClean="0"/>
              <a:t> – звезда пятиконечная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7380" y="2736503"/>
            <a:ext cx="6606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http://im4-tub-ru.yandex.net/i?id=282922599-31-72&amp;n=21</a:t>
            </a:r>
            <a:r>
              <a:rPr lang="ru-RU" dirty="0" smtClean="0"/>
              <a:t> -змея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40696" y="3105835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8"/>
              </a:rPr>
              <a:t>http://im8-tub-ru.yandex.net/i?id=336972688-08-72&amp;n=21</a:t>
            </a:r>
            <a:r>
              <a:rPr lang="ru-RU" dirty="0" smtClean="0"/>
              <a:t> -зерно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3482623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9"/>
              </a:rPr>
              <a:t>http://im2-tub-ru.yandex.net/i?id=622690-23-72&amp;n=21</a:t>
            </a:r>
            <a:r>
              <a:rPr lang="ru-RU" dirty="0" smtClean="0"/>
              <a:t> - заяц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660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180</Words>
  <Application>Microsoft Office PowerPoint</Application>
  <PresentationFormat>Экран (4:3)</PresentationFormat>
  <Paragraphs>45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M-7</cp:lastModifiedBy>
  <cp:revision>13</cp:revision>
  <dcterms:created xsi:type="dcterms:W3CDTF">2012-12-04T12:51:56Z</dcterms:created>
  <dcterms:modified xsi:type="dcterms:W3CDTF">2013-02-27T13:55:38Z</dcterms:modified>
</cp:coreProperties>
</file>