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2" r:id="rId3"/>
    <p:sldId id="265" r:id="rId4"/>
    <p:sldId id="263" r:id="rId5"/>
    <p:sldId id="264" r:id="rId6"/>
    <p:sldId id="266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465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4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340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58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792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227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428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415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832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926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91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80543-213D-40E7-8EEB-859F829D358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9E444-BED2-4444-AC57-0C3E4DB75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5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54.ru/sites/default/files/resize/userfiles/image/matematika_carica_nauk_1-240x169.jpg" TargetMode="External"/><Relationship Id="rId2" Type="http://schemas.openxmlformats.org/officeDocument/2006/relationships/hyperlink" Target="http://im3-tub-ru.yandex.net/i?id=198935743-21-72&amp;n=2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ebus.detsky-mir.com/uploads/images/0/a/f/6/2/dd71353c8a.jpg" TargetMode="External"/><Relationship Id="rId5" Type="http://schemas.openxmlformats.org/officeDocument/2006/relationships/hyperlink" Target="http://rebusy-zagadki.ru/wp-content/uploads/2011/01/rebusy-po-himii.jpg" TargetMode="External"/><Relationship Id="rId4" Type="http://schemas.openxmlformats.org/officeDocument/2006/relationships/hyperlink" Target="http://websave.mediaring.ru/3fdfd93cbc2fa7801529885a43c6752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edu54.ru/sites/default/files/userfiles/image/matematika_carica_na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61" y="14082"/>
            <a:ext cx="9091346" cy="688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ижний колонтитул 5"/>
          <p:cNvSpPr txBox="1">
            <a:spLocks/>
          </p:cNvSpPr>
          <p:nvPr/>
        </p:nvSpPr>
        <p:spPr bwMode="auto">
          <a:xfrm>
            <a:off x="251520" y="4740898"/>
            <a:ext cx="4601765" cy="208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Голотина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Татьяна Валентиновна,</a:t>
            </a:r>
          </a:p>
          <a:p>
            <a:pPr eaLnBrk="1" hangingPunct="1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учитель начальных классов МБОУ Майская ООШ №10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х.Свободный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23728" y="2348880"/>
            <a:ext cx="46154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В,в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14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tweakmytwitter.com/backgrounds/images/bg/L7408038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737812" y="24296"/>
            <a:ext cx="720080" cy="720080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19925" y="0"/>
            <a:ext cx="720080" cy="720080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99845" y="20098"/>
            <a:ext cx="720080" cy="720080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27548" y="2009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90" y="20098"/>
            <a:ext cx="720080" cy="720080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419882" y="7450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50380" y="7450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673545" y="7450"/>
            <a:ext cx="720080" cy="720080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432474" y="384336"/>
            <a:ext cx="28803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2899130" y="977621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205820" y="1012937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78713" y="98072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468" y="977621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943142" y="1375404"/>
            <a:ext cx="28803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389135" y="5063741"/>
            <a:ext cx="28803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062559" y="4114350"/>
            <a:ext cx="28803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037162" y="3204045"/>
            <a:ext cx="28803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871134" y="2310408"/>
            <a:ext cx="28803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6779648" y="102922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48884" y="1042507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308022" y="102922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524328" y="1042507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029095" y="1958569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62359" y="195036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33985" y="195036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468" y="195036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073503" y="200799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321690" y="200799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812036" y="200799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570335" y="200560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886706" y="286223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144228" y="2878916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65792" y="286223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-57193" y="286223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226308" y="381226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5993282" y="381226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524328" y="381226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512377" y="2878916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3905" y="3734450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79765" y="3761746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542279" y="3761746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2309015" y="3782467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560132" y="292736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030423" y="2895065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273202" y="2895065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432474" y="3782467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859885" y="566124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794924" y="4709876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013239" y="4738192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579965" y="4727635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5371876" y="4727635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871134" y="4750857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631168" y="4738192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ё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5380182" y="5699537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3884821" y="5722205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633343" y="5704502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ё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2563119" y="566124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1087588" y="5668472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3352394" y="6021288"/>
            <a:ext cx="28803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Скругленный прямоугольник 67"/>
          <p:cNvSpPr/>
          <p:nvPr/>
        </p:nvSpPr>
        <p:spPr>
          <a:xfrm>
            <a:off x="2982439" y="20098"/>
            <a:ext cx="720080" cy="720080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702519" y="20098"/>
            <a:ext cx="720080" cy="720080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6201668" y="7450"/>
            <a:ext cx="720080" cy="720080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5457892" y="24296"/>
            <a:ext cx="720080" cy="720080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724570" y="98072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4587942" y="1043051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485740" y="195036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7535028" y="2007998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1396860" y="284910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6840052" y="2911214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6742473" y="380924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3029095" y="380924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72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4" grpId="0" animBg="1"/>
      <p:bldP spid="26" grpId="0" animBg="1"/>
      <p:bldP spid="34" grpId="0" animBg="1"/>
      <p:bldP spid="38" grpId="0" animBg="1"/>
      <p:bldP spid="42" grpId="0" animBg="1"/>
      <p:bldP spid="46" grpId="0" animBg="1"/>
      <p:bldP spid="47" grpId="0" animBg="1"/>
      <p:bldP spid="54" grpId="0" animBg="1"/>
      <p:bldP spid="55" grpId="0" animBg="1"/>
      <p:bldP spid="56" grpId="0" animBg="1"/>
      <p:bldP spid="61" grpId="0" animBg="1"/>
      <p:bldP spid="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ebsave.mediaring.ru/3fdfd93cbc2fa7801529885a43c675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" y="-3746"/>
            <a:ext cx="9143875" cy="686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140256" y="152400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81754" y="130214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3" y="152400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769" y="152400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014442" y="152400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66008" y="152400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06137" y="152400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40255" y="1671864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267743" y="1645568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2769" y="1671864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45235" y="3416868"/>
            <a:ext cx="836519" cy="1186829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917771" y="1671864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738521" y="1671864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64663" y="1671864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045258" y="1671864"/>
            <a:ext cx="1127487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617136" y="3441453"/>
            <a:ext cx="864378" cy="1198625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699549" y="3421998"/>
            <a:ext cx="911745" cy="1198625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8388424" y="3427127"/>
            <a:ext cx="784321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2769" y="3466216"/>
            <a:ext cx="958831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971600" y="3467288"/>
            <a:ext cx="958149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929749" y="3486935"/>
            <a:ext cx="901737" cy="1168721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564940" y="3427126"/>
            <a:ext cx="815096" cy="1178111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798035" y="3486935"/>
            <a:ext cx="958149" cy="1188368"/>
          </a:xfrm>
          <a:prstGeom prst="roundRect">
            <a:avLst>
              <a:gd name="adj" fmla="val 1856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635896" y="746584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635896" y="2305223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959932" y="3980874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69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4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www.edu54.ru/sites/default/files/userfiles/image/matematika_carica_nauk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://www.edu54.ru/sites/default/files/userfiles/image/matematika_carica_na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61" y="14082"/>
            <a:ext cx="9091346" cy="688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52177" y="1565212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2941" y="1560050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1640" y="1565212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48064" y="160099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740352" y="1565212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76256" y="1565212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12160" y="1600993"/>
            <a:ext cx="720080" cy="720080"/>
          </a:xfrm>
          <a:prstGeom prst="roundRect">
            <a:avLst>
              <a:gd name="adj" fmla="val 1856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15309" y="2735617"/>
            <a:ext cx="2517712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 о 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15309" y="3717032"/>
            <a:ext cx="2517712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а м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0375" y="4725144"/>
            <a:ext cx="2517712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о 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1269" y="5805264"/>
            <a:ext cx="2517712" cy="720080"/>
          </a:xfrm>
          <a:prstGeom prst="roundRect">
            <a:avLst>
              <a:gd name="adj" fmla="val 18562"/>
            </a:avLst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 ё 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223710" y="2735617"/>
            <a:ext cx="3236722" cy="720080"/>
          </a:xfrm>
          <a:prstGeom prst="roundRect">
            <a:avLst>
              <a:gd name="adj" fmla="val 1856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 р у н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272710" y="3717032"/>
            <a:ext cx="3236722" cy="720080"/>
          </a:xfrm>
          <a:prstGeom prst="roundRect">
            <a:avLst>
              <a:gd name="adj" fmla="val 1856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 а н я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286357" y="4725144"/>
            <a:ext cx="3236722" cy="720080"/>
          </a:xfrm>
          <a:prstGeom prst="roundRect">
            <a:avLst>
              <a:gd name="adj" fmla="val 1856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 а л я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272710" y="5661248"/>
            <a:ext cx="3236722" cy="720080"/>
          </a:xfrm>
          <a:prstGeom prst="roundRect">
            <a:avLst>
              <a:gd name="adj" fmla="val 1856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 а с я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58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://websave.mediaring.ru/3fdfd93cbc2fa7801529885a43c675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" y="-3746"/>
            <a:ext cx="9143875" cy="686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rebusy-zagadki.ru/wp-content/uploads/2011/01/rebusy-po-himi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7" t="67452" r="27123"/>
          <a:stretch/>
        </p:blipFill>
        <p:spPr bwMode="auto">
          <a:xfrm>
            <a:off x="2515868" y="188640"/>
            <a:ext cx="4112388" cy="439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Скругленный прямоугольник 21"/>
          <p:cNvSpPr/>
          <p:nvPr/>
        </p:nvSpPr>
        <p:spPr>
          <a:xfrm>
            <a:off x="539552" y="5301208"/>
            <a:ext cx="230425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оло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91880" y="5301208"/>
            <a:ext cx="1340988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80112" y="5301208"/>
            <a:ext cx="122413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06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3 0.00532 L 0.08663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1 -0.00509 L -0.11406 -0.0050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ebsave.mediaring.ru/3fdfd93cbc2fa7801529885a43c675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" y="-3746"/>
            <a:ext cx="9143875" cy="686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rebus.detsky-mir.com/uploads/images/0/a/f/6/2/dd71353c8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8" t="11100" r="58909" b="23724"/>
          <a:stretch/>
        </p:blipFill>
        <p:spPr bwMode="auto">
          <a:xfrm>
            <a:off x="2143124" y="414337"/>
            <a:ext cx="3643313" cy="4572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547664" y="5589240"/>
            <a:ext cx="108012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91942" y="5589240"/>
            <a:ext cx="108012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567" y="5589240"/>
            <a:ext cx="108012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93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36818E-6 L -0.12882 -2.3681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36818E-6 L 0.09062 -2.36818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3952" y="-25643"/>
            <a:ext cx="689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/>
              <a:t>Для создания презентации  использованы</a:t>
            </a:r>
          </a:p>
          <a:p>
            <a:pPr algn="ctr"/>
            <a:r>
              <a:rPr lang="ru-RU" b="1" u="sng" dirty="0" smtClean="0"/>
              <a:t> ресурсы сайтов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4644" y="1728684"/>
            <a:ext cx="8235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http://im3-tub-ru.yandex.net/i?id=198935743-21-72&amp;n=21</a:t>
            </a:r>
            <a:r>
              <a:rPr lang="ru-RU" dirty="0" smtClean="0"/>
              <a:t> – розовый фон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4644" y="2244887"/>
            <a:ext cx="82357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http://www.edu54.ru/sites/default/files/resize/userfiles/image/matematika_carica_nauk_1-240x169.jpg</a:t>
            </a:r>
            <a:r>
              <a:rPr lang="ru-RU" dirty="0" smtClean="0"/>
              <a:t>  - фон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4644" y="3031742"/>
            <a:ext cx="8019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websave.mediaring.ru/3fdfd93cbc2fa7801529885a43c6752b</a:t>
            </a:r>
            <a:r>
              <a:rPr lang="ru-RU" dirty="0" smtClean="0"/>
              <a:t> - голубой фон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4644" y="3645024"/>
            <a:ext cx="8019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rebusy-zagadki.ru/wp-content/uploads/2011/01/rebusy-po-himii.jpg</a:t>
            </a:r>
            <a:r>
              <a:rPr lang="ru-RU" dirty="0" smtClean="0"/>
              <a:t>  олово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149080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rebus.detsky-mir.com/uploads/images/0/a/f/6/2/dd71353c8a.jpg</a:t>
            </a:r>
            <a:r>
              <a:rPr lang="ru-RU" smtClean="0"/>
              <a:t>  вал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1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171</Words>
  <Application>Microsoft Office PowerPoint</Application>
  <PresentationFormat>Экран (4:3)</PresentationFormat>
  <Paragraphs>113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M-7</cp:lastModifiedBy>
  <cp:revision>32</cp:revision>
  <dcterms:created xsi:type="dcterms:W3CDTF">2012-11-26T14:07:11Z</dcterms:created>
  <dcterms:modified xsi:type="dcterms:W3CDTF">2013-02-27T13:43:33Z</dcterms:modified>
</cp:coreProperties>
</file>