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415E516-D99B-4EE4-964F-88F6C865997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8343014-2415-423A-99A1-80642B0D7C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3456383"/>
          </a:xfrm>
        </p:spPr>
        <p:txBody>
          <a:bodyPr/>
          <a:lstStyle/>
          <a:p>
            <a:r>
              <a:rPr lang="ru-RU" dirty="0" smtClean="0"/>
              <a:t>Архитектура при Иване Грозном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365104"/>
            <a:ext cx="7448872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выполнила ученица 7 «В» класса</a:t>
            </a:r>
            <a:br>
              <a:rPr lang="ru-RU" dirty="0" smtClean="0"/>
            </a:br>
            <a:r>
              <a:rPr lang="ru-RU" dirty="0" smtClean="0"/>
              <a:t>Бражникова Ксения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764347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Строительство</a:t>
            </a:r>
          </a:p>
          <a:p>
            <a:r>
              <a:rPr lang="ru-RU" dirty="0" smtClean="0"/>
              <a:t>Село Коломенское</a:t>
            </a:r>
          </a:p>
          <a:p>
            <a:r>
              <a:rPr lang="ru-RU" dirty="0" smtClean="0"/>
              <a:t>Церковь Вознесения Христова</a:t>
            </a:r>
          </a:p>
          <a:p>
            <a:r>
              <a:rPr lang="ru-RU" dirty="0" smtClean="0"/>
              <a:t>Церковь Усекновения главы Иоанна Предтечи в Дьякове</a:t>
            </a:r>
          </a:p>
          <a:p>
            <a:r>
              <a:rPr lang="ru-RU" dirty="0" smtClean="0"/>
              <a:t>Фото церкви</a:t>
            </a:r>
          </a:p>
          <a:p>
            <a:r>
              <a:rPr lang="ru-RU" dirty="0" smtClean="0"/>
              <a:t>Покровский собор</a:t>
            </a:r>
          </a:p>
          <a:p>
            <a:r>
              <a:rPr lang="ru-RU" dirty="0" smtClean="0"/>
              <a:t>Внутреннее убранство собора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5595721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5472608" cy="66967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Внук Ивана Великого, Царь Московский и всея Руси Иван Васильевич Четвертый, прозванный Грозным, появился на свет 25 августа 1530 года. Говорят, в момент его рождения над Москвой бушевала гроза и чуть ли не земля дрожала, но его папенька, Василий Третий, вряд ли замечал эти пустяки. Рождение сына было великой радостью: князю к тому моменту перевалило за 50, появления наследника он полжизни ждал. </a:t>
            </a:r>
          </a:p>
          <a:p>
            <a:r>
              <a:rPr lang="ru-RU" b="1" dirty="0">
                <a:solidFill>
                  <a:schemeClr val="tx1"/>
                </a:solidFill>
              </a:rPr>
              <a:t>Чудо свершилось, и теперь важнейшей заботой великого князя стало строительство храма для Ивана.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Храм строился в подмосковном дворцовом селе Коломенское, под окнами терема, в котором родился будущий Царь. Здесь до сих пор стоят древние дубы, помнящие Иваново детство.</a:t>
            </a:r>
          </a:p>
          <a:p>
            <a:endParaRPr lang="ru-RU" dirty="0"/>
          </a:p>
        </p:txBody>
      </p:sp>
      <p:pic>
        <p:nvPicPr>
          <p:cNvPr id="4" name="Рисунок 3" descr="http://img11.nnm.ru/9/4/0/8/8/f5f74d95dfd45cb658d0d92d99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908720"/>
            <a:ext cx="34563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323528" y="116632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8388424" y="116632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978291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Коломенское</a:t>
            </a:r>
            <a:endParaRPr lang="ru-RU" dirty="0"/>
          </a:p>
        </p:txBody>
      </p:sp>
      <p:pic>
        <p:nvPicPr>
          <p:cNvPr id="4" name="Объект 3" descr="http://lh4.google.ru/Dedushkin1/Rssbs_3dTkI/AAAAAAAAATE/NseeRfeud84/s800/%D0%94%D0%B2%D0%BE%D1%80%D0%B5%D1%86%20%D0%B2%20%D0%9A%D0%BE%D0%BB%D0%BE%D0%BC%D0%B5%D0%BD%D1%81%D0%BA%D0%BE%D0%B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1412776"/>
            <a:ext cx="72008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79512" y="332656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8100392" y="260648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234882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667011" cy="7920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Церковь Вознесения Христова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196752"/>
            <a:ext cx="4824535" cy="59766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Церковь Вознесения Христова была построена на высоком берегу Москвы-реки. В храме наряду с шатром были применены </a:t>
            </a:r>
            <a:r>
              <a:rPr lang="ru-RU" b="1" dirty="0" smtClean="0">
                <a:solidFill>
                  <a:schemeClr val="tx1"/>
                </a:solidFill>
              </a:rPr>
              <a:t>пилоны</a:t>
            </a:r>
            <a:r>
              <a:rPr lang="ru-RU" b="1" dirty="0">
                <a:solidFill>
                  <a:schemeClr val="tx1"/>
                </a:solidFill>
              </a:rPr>
              <a:t>, что позволило построить огромное здание невиданных пропорций, Постройка была осуществлена и значительными материальными затратами. Церковь выполнена из кирпича с многочисленными белокаменными элементами  в виде центрического храма-башни; её высота составляет 62 метра. Внутреннее пространство храма сравнительно невелико — чуть более 100 квадратных метров. Вокруг храма расположена двухъярусная галерея с тремя высокими лестницами-всходами. На восточной галерее находится так называемое Царское место — загадочный каменный трон, расположенный позади алтаря и повернутый к нему спиною. По народному преданью, сидя здесь, юный тиран являл богатырскую удаль, швыряя кошек в Москва-реку.</a:t>
            </a:r>
          </a:p>
          <a:p>
            <a:endParaRPr lang="ru-RU" dirty="0"/>
          </a:p>
        </p:txBody>
      </p:sp>
      <p:pic>
        <p:nvPicPr>
          <p:cNvPr id="4" name="Рисунок 3" descr="http://upload.wikimedia.org/wikipedia/commons/thumb/7/76/Kolomenskoe_Ascension_Church_and_the_bell_tower_of_the_George_Church.jpg/300px-Kolomenskoe_Ascension_Church_and_the_bell_tower_of_the_George_Churc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1412776"/>
            <a:ext cx="35283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79512" y="332656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107504" y="6525344"/>
            <a:ext cx="504056" cy="3326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8244408" y="332656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12104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429552" cy="983602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Церковь Усекновения Иоанна Предтечи в </a:t>
            </a:r>
            <a:r>
              <a:rPr lang="ru-RU" sz="2400" dirty="0" smtClean="0"/>
              <a:t>Д</a:t>
            </a:r>
            <a:r>
              <a:rPr lang="ru-RU" sz="2400" dirty="0" smtClean="0"/>
              <a:t>ьякове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5112568" cy="496855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Церковь Усекновения главы Иоанна Предтечи в Дьякове.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Далеко не все, кто бывал в Коломенском, знают о существовании церкви Усекновения главы Иоанна Предтечи. Однако она не менее древняя, чем знаменитая церковь Вознесения — разница в датах постройки составляет от силы пару десятилетий. Настоящий клад загадок, ни одна из которых до сих пор полностью не разгадана. Одна из загадок Предтеченской церкви в Дьякове связана с поисками библиотеки Ивана Грозного. Археолог Игнатий Стеллецкий, перекапывал подземные пространства, связанных с Иваном Грозным.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 Стеллецкий прокопал холм под церковью на глубину семи метров. Однако раскопки пришлось свернуть: Стеллецкого мало заботила сохранность самой церкви (а глубокий раскоп мог нанести серьезный ущерб древнему сооружению.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  Таинственность этого места ощущается еще у подножия холма, на вершине которого стоит Предтеченская церковь. Холм огибает ручей, не замерзающий даже в самые сильные морозы. Церковь представляет собой  группу из пяти столпов. По центру галереи  расположена звонница. Большие круглые окна центрального восьмерика ориентированы по сторонам света и прорезают полукруги нижнего ряда кокошников.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upload.wikimedia.org/wikipedia/commons/thumb/0/0e/JohnBaptist-side.jpg/300px-JohnBaptist-sid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1700808"/>
            <a:ext cx="338437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79512" y="260648"/>
            <a:ext cx="57606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8316416" y="260648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945343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ays.pravoslavie.ru/Images/ib146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851845"/>
            <a:ext cx="39604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pograf.ru/wp-content/gallery/kolomenskoe/kolomenskoe1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1392" y="851845"/>
            <a:ext cx="4392488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107504" y="188640"/>
            <a:ext cx="64807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107504" y="6453336"/>
            <a:ext cx="648072" cy="4046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8028384" y="260648"/>
            <a:ext cx="84549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4164472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Покровский собор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484785"/>
            <a:ext cx="5328592" cy="537321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Покровский собор (храм Василия Блаженного)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Покровский собор представляет собой ансамбль из девяти самостоятельных церквей. Храм украшен двумя резными крыльцами с белокаменными лестницами. К его боковой части пристроены церковь Василия Блаженного и шатровая колокольня церквей. Стены собора украшают старинные фрески и росписи работы разных мастеров (самые старые — XVI век). Также здесь хранятся редкие русские иконы. Внутри храм тесен и неудобен, что говорит о том, что он понимался, прежде всего, как алтарное пространство: в котором проводились разные церемонии.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 наше время этот храм много раз реставрировали. Реставрации храма начались с 1965 года. Но духовная значимость храма не уменьшается. В него приходят десятки людей и покланяются мощам Василия Блаженного.</a:t>
            </a:r>
          </a:p>
          <a:p>
            <a:endParaRPr lang="ru-RU" dirty="0"/>
          </a:p>
        </p:txBody>
      </p:sp>
      <p:pic>
        <p:nvPicPr>
          <p:cNvPr id="4" name="Рисунок 3" descr="http://rusmilestones.ru/dataphotos/Hram_vas_b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28800"/>
            <a:ext cx="614366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251520" y="260648"/>
            <a:ext cx="64807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214282" y="6357958"/>
            <a:ext cx="714380" cy="5000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786743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Внутреннее убранство собора</a:t>
            </a:r>
            <a:endParaRPr lang="ru-RU" dirty="0"/>
          </a:p>
        </p:txBody>
      </p:sp>
      <p:pic>
        <p:nvPicPr>
          <p:cNvPr id="4" name="Объект 3" descr="Храм Василия Блаженного. Внутреннее убранство&lt;br&gt;Фото: Антон Агарков / Strana.ru. Strana.Ru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643856"/>
            <a:ext cx="666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251520" y="260648"/>
            <a:ext cx="576064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107504" y="6309320"/>
            <a:ext cx="72008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55999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114</TotalTime>
  <Words>176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Архитектура при Иване Грозном</vt:lpstr>
      <vt:lpstr>Содержание</vt:lpstr>
      <vt:lpstr>Слайд 3</vt:lpstr>
      <vt:lpstr>Село Коломенское</vt:lpstr>
      <vt:lpstr>Церковь Вознесения Христова</vt:lpstr>
      <vt:lpstr>Церковь Усекновения Иоанна Предтечи в Дьякове</vt:lpstr>
      <vt:lpstr>Слайд 7</vt:lpstr>
      <vt:lpstr>       Покровский собор</vt:lpstr>
      <vt:lpstr>Внутреннее убранство собора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</dc:title>
  <dc:creator>35-9</dc:creator>
  <cp:lastModifiedBy>Admin</cp:lastModifiedBy>
  <cp:revision>11</cp:revision>
  <dcterms:created xsi:type="dcterms:W3CDTF">2013-02-21T09:34:20Z</dcterms:created>
  <dcterms:modified xsi:type="dcterms:W3CDTF">2013-02-21T19:48:59Z</dcterms:modified>
</cp:coreProperties>
</file>