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8" r:id="rId8"/>
    <p:sldId id="265" r:id="rId9"/>
    <p:sldId id="266" r:id="rId10"/>
    <p:sldId id="267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Раздел № 2 «Клетка»</a:t>
            </a:r>
            <a:br>
              <a:rPr lang="ru-RU" sz="2800" dirty="0" smtClean="0"/>
            </a:br>
            <a:r>
              <a:rPr lang="ru-RU" sz="2800" dirty="0" smtClean="0"/>
              <a:t>тема 2.2 «Химический состав клетки»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Тема урока: «Органические вещества клетки. Белки».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74102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Строение молекулы белка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Четвертичная структура белка – </a:t>
            </a:r>
          </a:p>
          <a:p>
            <a:pPr marL="68580" indent="0">
              <a:buNone/>
            </a:pPr>
            <a:r>
              <a:rPr lang="ru-RU" sz="2200" dirty="0"/>
              <a:t>в</a:t>
            </a:r>
            <a:r>
              <a:rPr lang="ru-RU" sz="2200" dirty="0" smtClean="0"/>
              <a:t>стречается </a:t>
            </a:r>
            <a:r>
              <a:rPr lang="ru-RU" sz="2200" dirty="0"/>
              <a:t>редко. Комплекс объединяющий несколько третичных структур органической природы и неорганическое вещество – </a:t>
            </a:r>
            <a:r>
              <a:rPr lang="ru-RU" sz="2200" dirty="0" err="1"/>
              <a:t>гем</a:t>
            </a:r>
            <a:r>
              <a:rPr lang="ru-RU" sz="2200" dirty="0"/>
              <a:t>. (</a:t>
            </a:r>
            <a:r>
              <a:rPr lang="en-US" sz="2200" dirty="0"/>
              <a:t>Fe</a:t>
            </a:r>
            <a:r>
              <a:rPr lang="ru-RU" sz="2200" dirty="0"/>
              <a:t>).</a:t>
            </a:r>
            <a:endParaRPr lang="ru-RU" sz="2200" dirty="0" smtClean="0"/>
          </a:p>
          <a:p>
            <a:pPr marL="68580" indent="0">
              <a:buNone/>
            </a:pPr>
            <a:endParaRPr lang="ru-RU" sz="22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575" y="2564904"/>
            <a:ext cx="381128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6087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Денатурация белка: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42088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ru-RU" dirty="0"/>
              <a:t>нарушение естественной структуры белка. Причина: высокие температуры, воздействие химических веществ, радиации, др. факторов.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869797"/>
            <a:ext cx="2376264" cy="2043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61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dirty="0" smtClean="0"/>
              <a:t>Опыт № 4. Денатурация куриного белка под воздействием высоких </a:t>
            </a:r>
            <a:r>
              <a:rPr lang="ru-RU" sz="2800" i="1" dirty="0"/>
              <a:t>температур</a:t>
            </a:r>
            <a:r>
              <a:rPr lang="ru-RU" sz="2800" i="1" dirty="0" smtClean="0"/>
              <a:t>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ru-RU" i="1" dirty="0"/>
              <a:t>В пробирку наливаем 2 мл р-</a:t>
            </a:r>
            <a:r>
              <a:rPr lang="ru-RU" i="1" dirty="0" err="1"/>
              <a:t>ра</a:t>
            </a:r>
            <a:r>
              <a:rPr lang="ru-RU" i="1" dirty="0"/>
              <a:t> куриного белка и осторожно нагреваем пробирку в пламени спиртовки. Что произошло? Как изменилась структура белка?</a:t>
            </a:r>
            <a:endParaRPr lang="ru-RU" dirty="0"/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68580" indent="0">
              <a:buNone/>
            </a:pP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15211"/>
            <a:ext cx="3278328" cy="2469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2150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Ренатурация</a:t>
            </a:r>
            <a:r>
              <a:rPr lang="ru-RU" dirty="0" smtClean="0"/>
              <a:t> белков: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восстановление естественной структуры белка, если не была нарушена первичная структура. 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Пример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: шерсть содержит белок – кератин, при стирке в воде с температурой 90-100 </a:t>
            </a:r>
            <a:r>
              <a:rPr lang="ru-RU" baseline="30000" dirty="0">
                <a:latin typeface="Times New Roman"/>
                <a:ea typeface="Times New Roman"/>
                <a:cs typeface="Times New Roman"/>
              </a:rPr>
              <a:t>0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нарушаются  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S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-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S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связи, тогда говорят , что шерсть садится.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6858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20888"/>
            <a:ext cx="390525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979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/>
          <a:lstStyle/>
          <a:p>
            <a:r>
              <a:rPr lang="ru-RU" dirty="0" smtClean="0"/>
              <a:t>Функции белков: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72816"/>
            <a:ext cx="5400600" cy="4246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10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 знаний: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Известно 20 аминокислот, из которых состоят белки, а белков – огромное множество. Чем это обусловлено?</a:t>
            </a:r>
          </a:p>
          <a:p>
            <a:pPr algn="just"/>
            <a:r>
              <a:rPr lang="ru-RU" dirty="0" smtClean="0"/>
              <a:t>Что </a:t>
            </a:r>
            <a:r>
              <a:rPr lang="ru-RU" dirty="0"/>
              <a:t>характерно для каждого уровня организации белковой молекулы?</a:t>
            </a:r>
          </a:p>
          <a:p>
            <a:pPr algn="just"/>
            <a:r>
              <a:rPr lang="ru-RU" dirty="0" smtClean="0"/>
              <a:t>Какой </a:t>
            </a:r>
            <a:r>
              <a:rPr lang="ru-RU" dirty="0"/>
              <a:t>опыт доказывает основные свойства белковой </a:t>
            </a:r>
            <a:r>
              <a:rPr lang="ru-RU" dirty="0" smtClean="0"/>
              <a:t>молекулы</a:t>
            </a:r>
            <a:r>
              <a:rPr lang="ru-RU" dirty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1128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п. 2.5</a:t>
            </a:r>
            <a:r>
              <a:rPr lang="ru-RU" dirty="0" smtClean="0"/>
              <a:t>., конспект в тетради.</a:t>
            </a:r>
            <a:endParaRPr lang="ru-RU" dirty="0"/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484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Задачи урока: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 раскрыть особенности строения и функциях органических веществ - белков;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 закрепить знания об уровнях организации белковой молекулы.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381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Химический состав и строение белков: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4033640" cy="3493008"/>
          </a:xfrm>
        </p:spPr>
        <p:txBody>
          <a:bodyPr>
            <a:normAutofit fontScale="92500" lnSpcReduction="10000"/>
          </a:bodyPr>
          <a:lstStyle/>
          <a:p>
            <a:pPr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dirty="0">
                <a:latin typeface="Times New Roman"/>
                <a:ea typeface="Times New Roman"/>
                <a:cs typeface="Times New Roman"/>
              </a:rPr>
              <a:t>C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O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H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N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а также 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S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P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Fe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 Белки – биополимеры. Мономеры – аминокислоты. Общая формула аминокислот: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algn="just"/>
            <a:r>
              <a:rPr lang="ru-RU" dirty="0">
                <a:latin typeface="Times New Roman"/>
                <a:ea typeface="Times New Roman"/>
              </a:rPr>
              <a:t>Наличие 2 функциональных групп обуславливает высокую реактивную способность аминокислот.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90088"/>
            <a:ext cx="2950655" cy="232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2958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/>
              <a:t>Опыт № 1: белки – азотосодержащие вещества</a:t>
            </a:r>
            <a:r>
              <a:rPr lang="ru-RU" sz="3200" i="1" dirty="0" smtClean="0"/>
              <a:t>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В пробирку с 2 мл р-</a:t>
            </a:r>
            <a:r>
              <a:rPr lang="ru-RU" i="1" dirty="0" err="1">
                <a:latin typeface="Times New Roman"/>
                <a:ea typeface="Times New Roman"/>
                <a:cs typeface="Times New Roman"/>
              </a:rPr>
              <a:t>ра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 (куриного) белка добавить 2 мл сильного раствора щелочи (</a:t>
            </a:r>
            <a:r>
              <a:rPr lang="en-US" i="1" dirty="0">
                <a:latin typeface="Times New Roman"/>
                <a:ea typeface="Times New Roman"/>
                <a:cs typeface="Times New Roman"/>
              </a:rPr>
              <a:t>KOH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). Осторожно нагреть пробирку. К отверстию в пробирке поднести влажную красную лакмусовую бумажку (она синеет). А по запаху выделяющегося газа – аммиака, делают вывод, что в состав аминокислот входит химический элемент – азот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33855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latin typeface="Times New Roman"/>
                <a:ea typeface="Times New Roman"/>
              </a:rPr>
              <a:t>Опыт №2. Ксантопротеиновая реакция (на азот)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В три пробирки, в которых находятся вареный куриный белок, шерсть, перо птицы, наливаем по 2 мл концентрированной азотной кислоты. Нагреваем в пламени спиртовки с осторожностью.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480" y="2488681"/>
            <a:ext cx="3463912" cy="253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1321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Опыт №3. Наличие серы в некоторых белках</a:t>
            </a:r>
            <a:r>
              <a:rPr lang="ru-RU" sz="3200" i="1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В пламени спиртовки необходимо сжечь перо птицы или кусочек шерстяной нити закрепленных в пинцете или щипцах.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404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Строение молекулы белка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077072"/>
            <a:ext cx="5175953" cy="2030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2420888"/>
            <a:ext cx="6264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Первичная структура белка-</a:t>
            </a:r>
          </a:p>
          <a:p>
            <a:pPr marL="68580" indent="0">
              <a:buNone/>
            </a:pPr>
            <a:r>
              <a:rPr lang="ru-RU" dirty="0"/>
              <a:t>порядок чередования аминокислот в полипептидной цепи- линейная структура.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6249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Строение молекулы белка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ru-RU" dirty="0" smtClean="0"/>
              <a:t>Вторичная структура белка-</a:t>
            </a:r>
          </a:p>
          <a:p>
            <a:pPr marL="68580" indent="0" algn="just">
              <a:buNone/>
            </a:pPr>
            <a:r>
              <a:rPr lang="ru-RU" dirty="0" smtClean="0"/>
              <a:t> </a:t>
            </a:r>
            <a:r>
              <a:rPr lang="ru-RU" sz="2000" dirty="0" smtClean="0"/>
              <a:t>закручивание </a:t>
            </a:r>
            <a:r>
              <a:rPr lang="ru-RU" sz="2000" dirty="0"/>
              <a:t>полипептидной линейной цепи в </a:t>
            </a:r>
            <a:r>
              <a:rPr lang="ru-RU" sz="2000" dirty="0" smtClean="0"/>
              <a:t>спираль-спиралевидная </a:t>
            </a:r>
            <a:r>
              <a:rPr lang="ru-RU" sz="2000" dirty="0"/>
              <a:t>структура.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3457575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5845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Строение молекулы белка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Третичная структура белка - </a:t>
            </a:r>
          </a:p>
          <a:p>
            <a:pPr marL="68580" indent="0">
              <a:buNone/>
            </a:pPr>
            <a:r>
              <a:rPr lang="ru-RU" sz="2000" dirty="0"/>
              <a:t>у</a:t>
            </a:r>
            <a:r>
              <a:rPr lang="ru-RU" sz="2000" dirty="0" smtClean="0"/>
              <a:t>паковка </a:t>
            </a:r>
            <a:r>
              <a:rPr lang="ru-RU" sz="2000" dirty="0"/>
              <a:t>вторичной спирали в глобулу- глобулярная структура зависит от первичной структуры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6858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92896"/>
            <a:ext cx="3371850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5681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62</TotalTime>
  <Words>447</Words>
  <Application>Microsoft Office PowerPoint</Application>
  <PresentationFormat>Экран (4:3)</PresentationFormat>
  <Paragraphs>40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Остин</vt:lpstr>
      <vt:lpstr>Раздел № 2 «Клетка» тема 2.2 «Химический состав клетки»</vt:lpstr>
      <vt:lpstr>Задачи урока:</vt:lpstr>
      <vt:lpstr>Химический состав и строение белков:</vt:lpstr>
      <vt:lpstr>Опыт № 1: белки – азотосодержащие вещества.</vt:lpstr>
      <vt:lpstr>Опыт №2. Ксантопротеиновая реакция (на азот)</vt:lpstr>
      <vt:lpstr>Опыт №3. Наличие серы в некоторых белках.</vt:lpstr>
      <vt:lpstr>Строение молекулы белка</vt:lpstr>
      <vt:lpstr>Строение молекулы белка</vt:lpstr>
      <vt:lpstr>Строение молекулы белка</vt:lpstr>
      <vt:lpstr>Строение молекулы белка</vt:lpstr>
      <vt:lpstr>Денатурация белка:</vt:lpstr>
      <vt:lpstr>Опыт № 4. Денатурация куриного белка под воздействием высоких температур.</vt:lpstr>
      <vt:lpstr>Ренатурация белков:</vt:lpstr>
      <vt:lpstr>Функции белков:</vt:lpstr>
      <vt:lpstr>Закрепление знаний: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 № 2 «Клетка» тема 2.2 «Химический состав клетки»</dc:title>
  <cp:lastModifiedBy>Admin</cp:lastModifiedBy>
  <cp:revision>7</cp:revision>
  <dcterms:modified xsi:type="dcterms:W3CDTF">2013-02-24T07:59:10Z</dcterms:modified>
</cp:coreProperties>
</file>