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«Добро творить – себя веселить</a:t>
            </a:r>
            <a:r>
              <a:rPr lang="ru-RU" b="1" dirty="0" smtClean="0"/>
              <a:t>».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4584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"Путешествие по </a:t>
            </a:r>
            <a:r>
              <a:rPr lang="ru-RU" dirty="0" smtClean="0"/>
              <a:t>сказке В.П. Катаева  </a:t>
            </a:r>
            <a:r>
              <a:rPr lang="ru-RU" dirty="0" smtClean="0"/>
              <a:t>"Цветик - </a:t>
            </a:r>
            <a:r>
              <a:rPr lang="ru-RU" dirty="0" err="1" smtClean="0"/>
              <a:t>семицветик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</a:p>
          <a:p>
            <a:endParaRPr lang="ru-RU" dirty="0" smtClean="0"/>
          </a:p>
          <a:p>
            <a:r>
              <a:rPr lang="ru-RU" dirty="0" smtClean="0"/>
              <a:t>Учитель МБОУ ЗНШ – ДС</a:t>
            </a:r>
          </a:p>
          <a:p>
            <a:r>
              <a:rPr lang="ru-RU" dirty="0" err="1" smtClean="0"/>
              <a:t>Чупилко</a:t>
            </a:r>
            <a:r>
              <a:rPr lang="ru-RU" dirty="0" smtClean="0"/>
              <a:t> С.П.</a:t>
            </a:r>
          </a:p>
          <a:p>
            <a:r>
              <a:rPr lang="ru-RU" dirty="0" smtClean="0"/>
              <a:t>К занятию по </a:t>
            </a:r>
            <a:r>
              <a:rPr lang="ru-RU" dirty="0" err="1" smtClean="0"/>
              <a:t>внутрипредметному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модулю «</a:t>
            </a:r>
            <a:r>
              <a:rPr lang="ru-RU" dirty="0" err="1" smtClean="0"/>
              <a:t>Читалочка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C:\Documents and Settings\мама света\Мои документы\к УРОКАМ 1 КЛАСС\для Читалочки\Ц_С\imgpreview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4"/>
            <a:ext cx="3786214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мама света\Мои документы\к УРОКАМ 1 КЛАСС\для Читалочки\Ц_С\0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7500990" cy="6072229"/>
          </a:xfrm>
          <a:prstGeom prst="rect">
            <a:avLst/>
          </a:prstGeom>
          <a:noFill/>
        </p:spPr>
      </p:pic>
      <p:pic>
        <p:nvPicPr>
          <p:cNvPr id="10243" name="Picture 3" descr="C:\Documents and Settings\мама света\Мои документы\к УРОКАМ 1 КЛАСС\для Читалочки\Ц_С\0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8604"/>
            <a:ext cx="400052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мама света\Мои документы\к УРОКАМ 1 КЛАСС\для Читалочки\Ц_С\0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00038"/>
            <a:ext cx="7215238" cy="625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мама света\Мои документы\к УРОКАМ 1 КЛАСС\для Читалочки\Ц_С\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6072229"/>
          </a:xfrm>
          <a:prstGeom prst="rect">
            <a:avLst/>
          </a:prstGeom>
          <a:noFill/>
        </p:spPr>
      </p:pic>
      <p:pic>
        <p:nvPicPr>
          <p:cNvPr id="12291" name="Picture 3" descr="C:\Documents and Settings\мама света\Мои документы\к УРОКАМ 1 КЛАСС\для Читалочки\Ц_С\00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мама света\Мои документы\к УРОКАМ 1 КЛАСС\для Читалочки\Ц_С\0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81000"/>
            <a:ext cx="7429552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мама света\Мои документы\к УРОКАМ 1 КЛАСС\для Читалочки\Ц_С\0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4800"/>
            <a:ext cx="7572428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мама света\Мои документы\к УРОКАМ 1 КЛАСС\для Читалочки\Ц_С\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00038"/>
            <a:ext cx="6786610" cy="625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71472" y="642918"/>
            <a:ext cx="4816059" cy="5429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Добрым быть совсем не просто!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Не зависит доброта от роста!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Доброта приносит людям радость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И  взамен не требует награды.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Доброта с годами не стареет.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Доброта от холода согреет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Если доброта как солнце светит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Радуются взрослые и </a:t>
            </a:r>
            <a:r>
              <a:rPr lang="ru-RU" b="1" i="1" dirty="0" smtClean="0">
                <a:solidFill>
                  <a:srgbClr val="7030A0"/>
                </a:solidFill>
              </a:rPr>
              <a:t>дети.</a:t>
            </a:r>
            <a:endParaRPr lang="ru-RU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8" name="Picture 4" descr="C:\Documents and Settings\мама света\Мои документы\к УРОКАМ 1 КЛАСС\для Читалочки\Ц_С\p11_112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71480"/>
            <a:ext cx="314327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ма света\Мои документы\к УРОКАМ 1 КЛАСС\для Читалочки\Ц_С\000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мама света\Мои документы\к УРОКАМ 1 КЛАСС\для Читалочки\Ц_С\0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8604"/>
            <a:ext cx="4071966" cy="2352675"/>
          </a:xfrm>
          <a:prstGeom prst="rect">
            <a:avLst/>
          </a:prstGeom>
          <a:noFill/>
        </p:spPr>
      </p:pic>
      <p:pic>
        <p:nvPicPr>
          <p:cNvPr id="3075" name="Picture 3" descr="C:\Documents and Settings\мама света\Мои документы\к УРОКАМ 1 КЛАСС\для Читалочки\Ц_С\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4762500" cy="587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мама света\Мои документы\к УРОКАМ 1 КЛАСС\для Читалочки\Ц_С\старушка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мама света\Мои документы\к УРОКАМ 1 КЛАСС\для Читалочки\Ц_С\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215370" cy="6138885"/>
          </a:xfrm>
          <a:prstGeom prst="rect">
            <a:avLst/>
          </a:prstGeom>
          <a:noFill/>
        </p:spPr>
      </p:pic>
      <p:pic>
        <p:nvPicPr>
          <p:cNvPr id="3" name="Picture 2" descr="C:\Documents and Settings\мама света\Мои документы\к УРОКАМ 1 КЛАСС\для Читалочки\Ц_С\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819150"/>
            <a:ext cx="3143272" cy="521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мама света\Мои документы\к УРОКАМ 1 КЛАСС\для Читалочки\Ц_С\ваз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4357718" cy="5857916"/>
          </a:xfrm>
          <a:prstGeom prst="rect">
            <a:avLst/>
          </a:prstGeom>
          <a:noFill/>
        </p:spPr>
      </p:pic>
      <p:pic>
        <p:nvPicPr>
          <p:cNvPr id="4" name="Picture 2" descr="C:\Documents and Settings\мама света\Мои документы\к УРОКАМ 1 КЛАСС\для Читалочки\Ц_С\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8604"/>
            <a:ext cx="4071966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мама света\Мои документы\к УРОКАМ 1 КЛАСС\для Читалочки\Ц_С\0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709613"/>
            <a:ext cx="4762500" cy="5438775"/>
          </a:xfrm>
          <a:prstGeom prst="rect">
            <a:avLst/>
          </a:prstGeom>
          <a:noFill/>
        </p:spPr>
      </p:pic>
      <p:pic>
        <p:nvPicPr>
          <p:cNvPr id="7171" name="Picture 3" descr="C:\Documents and Settings\мама света\Мои документы\к УРОКАМ 1 КЛАСС\для Читалочки\Ц_С\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750" y="928670"/>
            <a:ext cx="4762500" cy="3833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мама света\Мои документы\к УРОКАМ 1 КЛАСС\для Читалочки\Ц_С\во двор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мама света\Мои документы\к УРОКАМ 1 КЛАСС\для Читалочки\Ц_С\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286676" cy="6215106"/>
          </a:xfrm>
          <a:prstGeom prst="rect">
            <a:avLst/>
          </a:prstGeom>
          <a:noFill/>
        </p:spPr>
      </p:pic>
      <p:pic>
        <p:nvPicPr>
          <p:cNvPr id="9219" name="Picture 3" descr="C:\Documents and Settings\мама света\Мои документы\к УРОКАМ 1 КЛАСС\для Читалочки\Ц_С\0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215370" cy="6072229"/>
          </a:xfrm>
          <a:prstGeom prst="rect">
            <a:avLst/>
          </a:prstGeom>
          <a:noFill/>
        </p:spPr>
      </p:pic>
      <p:pic>
        <p:nvPicPr>
          <p:cNvPr id="9220" name="Picture 4" descr="C:\Documents and Settings\мама света\Мои документы\к УРОКАМ 1 КЛАСС\для Читалочки\Ц_С\00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</TotalTime>
  <Words>77</Words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«Добро творить – себя веселить».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«Добро творить – себя веселить». </dc:title>
  <cp:lastModifiedBy>дом</cp:lastModifiedBy>
  <cp:revision>8</cp:revision>
  <dcterms:modified xsi:type="dcterms:W3CDTF">2012-12-20T20:27:43Z</dcterms:modified>
</cp:coreProperties>
</file>