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71" r:id="rId3"/>
    <p:sldId id="257" r:id="rId4"/>
    <p:sldId id="258" r:id="rId5"/>
    <p:sldId id="265" r:id="rId6"/>
    <p:sldId id="266" r:id="rId7"/>
    <p:sldId id="272" r:id="rId8"/>
    <p:sldId id="267" r:id="rId9"/>
    <p:sldId id="268" r:id="rId10"/>
    <p:sldId id="269" r:id="rId11"/>
    <p:sldId id="270" r:id="rId12"/>
    <p:sldId id="260" r:id="rId13"/>
    <p:sldId id="273" r:id="rId14"/>
    <p:sldId id="274" r:id="rId15"/>
    <p:sldId id="259" r:id="rId16"/>
    <p:sldId id="275"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0" d="100"/>
          <a:sy n="50" d="100"/>
        </p:scale>
        <p:origin x="-1238"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A8DFFFD7-3AA1-45FF-9820-B68F7C060774}" type="datetimeFigureOut">
              <a:rPr lang="ru-RU" smtClean="0"/>
              <a:t>25.02.2013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E40E30AD-7265-40D4-BB0F-A47904E70406}"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8DFFFD7-3AA1-45FF-9820-B68F7C060774}" type="datetimeFigureOut">
              <a:rPr lang="ru-RU" smtClean="0"/>
              <a:t>25.02.2013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40E30AD-7265-40D4-BB0F-A47904E70406}"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8DFFFD7-3AA1-45FF-9820-B68F7C060774}" type="datetimeFigureOut">
              <a:rPr lang="ru-RU" smtClean="0"/>
              <a:t>25.02.2013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40E30AD-7265-40D4-BB0F-A47904E70406}"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8DFFFD7-3AA1-45FF-9820-B68F7C060774}" type="datetimeFigureOut">
              <a:rPr lang="ru-RU" smtClean="0"/>
              <a:t>25.02.2013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40E30AD-7265-40D4-BB0F-A47904E70406}"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A8DFFFD7-3AA1-45FF-9820-B68F7C060774}" type="datetimeFigureOut">
              <a:rPr lang="ru-RU" smtClean="0"/>
              <a:t>25.02.2013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40E30AD-7265-40D4-BB0F-A47904E70406}"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A8DFFFD7-3AA1-45FF-9820-B68F7C060774}" type="datetimeFigureOut">
              <a:rPr lang="ru-RU" smtClean="0"/>
              <a:t>25.02.2013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40E30AD-7265-40D4-BB0F-A47904E70406}"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A8DFFFD7-3AA1-45FF-9820-B68F7C060774}" type="datetimeFigureOut">
              <a:rPr lang="ru-RU" smtClean="0"/>
              <a:t>25.02.2013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40E30AD-7265-40D4-BB0F-A47904E70406}"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A8DFFFD7-3AA1-45FF-9820-B68F7C060774}" type="datetimeFigureOut">
              <a:rPr lang="ru-RU" smtClean="0"/>
              <a:t>25.02.2013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40E30AD-7265-40D4-BB0F-A47904E70406}"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8DFFFD7-3AA1-45FF-9820-B68F7C060774}" type="datetimeFigureOut">
              <a:rPr lang="ru-RU" smtClean="0"/>
              <a:t>25.02.2013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40E30AD-7265-40D4-BB0F-A47904E70406}"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A8DFFFD7-3AA1-45FF-9820-B68F7C060774}" type="datetimeFigureOut">
              <a:rPr lang="ru-RU" smtClean="0"/>
              <a:t>25.02.2013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40E30AD-7265-40D4-BB0F-A47904E70406}"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A8DFFFD7-3AA1-45FF-9820-B68F7C060774}" type="datetimeFigureOut">
              <a:rPr lang="ru-RU" smtClean="0"/>
              <a:t>25.02.2013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E40E30AD-7265-40D4-BB0F-A47904E70406}" type="slidenum">
              <a:rPr lang="ru-RU" smtClean="0"/>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8DFFFD7-3AA1-45FF-9820-B68F7C060774}" type="datetimeFigureOut">
              <a:rPr lang="ru-RU" smtClean="0"/>
              <a:t>25.02.2013</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40E30AD-7265-40D4-BB0F-A47904E70406}" type="slidenum">
              <a:rPr lang="ru-RU" smtClean="0"/>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60649"/>
            <a:ext cx="7772400" cy="5904656"/>
          </a:xfrm>
        </p:spPr>
        <p:txBody>
          <a:bodyPr/>
          <a:lstStyle/>
          <a:p>
            <a:r>
              <a:rPr lang="ru-RU" dirty="0" smtClean="0"/>
              <a:t>Доказательство существование атмосферного давление</a:t>
            </a:r>
            <a:endParaRPr lang="ru-RU" dirty="0"/>
          </a:p>
        </p:txBody>
      </p:sp>
      <p:sp>
        <p:nvSpPr>
          <p:cNvPr id="3" name="Подзаголовок 2"/>
          <p:cNvSpPr>
            <a:spLocks noGrp="1"/>
          </p:cNvSpPr>
          <p:nvPr>
            <p:ph type="subTitle" idx="1"/>
          </p:nvPr>
        </p:nvSpPr>
        <p:spPr>
          <a:xfrm>
            <a:off x="1331640" y="0"/>
            <a:ext cx="6918592" cy="980728"/>
          </a:xfrm>
        </p:spPr>
        <p:txBody>
          <a:bodyPr>
            <a:normAutofit/>
          </a:bodyPr>
          <a:lstStyle/>
          <a:p>
            <a:pPr algn="ctr"/>
            <a:r>
              <a:rPr lang="ru-RU" sz="2800" b="1" dirty="0" smtClean="0"/>
              <a:t>Доказательство существование атмосферного давление</a:t>
            </a:r>
            <a:endParaRPr lang="ru-RU" sz="2800" b="1" dirty="0"/>
          </a:p>
        </p:txBody>
      </p:sp>
      <p:pic>
        <p:nvPicPr>
          <p:cNvPr id="4" name="Рисунок 3" descr="Атмосфера. H=1100км. ? уменьшается! Состав атмосферы: Азот-78% Кислород-21% Углекислый газ и другие-1%. Почему существует атмосфера? Скорость молекул из которых состоит воздух, меньше 11,2 км/с-второй космической скорости!"/>
          <p:cNvPicPr/>
          <p:nvPr/>
        </p:nvPicPr>
        <p:blipFill>
          <a:blip r:embed="rId2" cstate="print"/>
          <a:srcRect/>
          <a:stretch>
            <a:fillRect/>
          </a:stretch>
        </p:blipFill>
        <p:spPr bwMode="auto">
          <a:xfrm>
            <a:off x="0" y="1124744"/>
            <a:ext cx="9143999" cy="57332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Опыт Торричелли. Давление столба ртути высотой в 1 мм равно: 1мм.рт.ст= 133,3 Па 1 гПа ( гектопаскаль) = 100 Па. Впервые атмосферное давление измерил итальянский учёный Эванджелиста Торричелли в опыте, носящем его имя. 10."/>
          <p:cNvPicPr>
            <a:picLocks noGrp="1"/>
          </p:cNvPicPr>
          <p:nvPr>
            <p:ph idx="1"/>
          </p:nvPr>
        </p:nvPicPr>
        <p:blipFill>
          <a:blip r:embed="rId2" cstate="print"/>
          <a:srcRect/>
          <a:stretch>
            <a:fillRect/>
          </a:stretch>
        </p:blipFill>
        <p:spPr bwMode="auto">
          <a:xfrm>
            <a:off x="0" y="0"/>
            <a:ext cx="9144000" cy="68579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Вывод: Торричелли заметил, что высота столба ртути в трубке меняется, и эти изменения атмосферного давления как-то связаны с погодой. Если прикрепить к трубке с ртутью вертикальную шкалу, то получиться простейший ртутный барометр ( греч. «барос» - тяжесть, «метрео» - измеряю) – прибор для измерения атмосферного давления. 11."/>
          <p:cNvPicPr>
            <a:picLocks noGrp="1"/>
          </p:cNvPicPr>
          <p:nvPr>
            <p:ph idx="1"/>
          </p:nvPr>
        </p:nvPicPr>
        <p:blipFill>
          <a:blip r:embed="rId2" cstate="print"/>
          <a:srcRect/>
          <a:stretch>
            <a:fillRect/>
          </a:stretch>
        </p:blipFill>
        <p:spPr bwMode="auto">
          <a:xfrm>
            <a:off x="0" y="1"/>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692696"/>
          </a:xfrm>
        </p:spPr>
        <p:txBody>
          <a:bodyPr>
            <a:normAutofit fontScale="90000"/>
          </a:bodyPr>
          <a:lstStyle/>
          <a:p>
            <a:pPr algn="ctr"/>
            <a:r>
              <a:rPr lang="ru-RU" dirty="0" smtClean="0"/>
              <a:t>эксперимент</a:t>
            </a:r>
            <a:endParaRPr lang="ru-RU" dirty="0"/>
          </a:p>
        </p:txBody>
      </p:sp>
      <p:sp>
        <p:nvSpPr>
          <p:cNvPr id="3" name="Содержимое 2"/>
          <p:cNvSpPr>
            <a:spLocks noGrp="1"/>
          </p:cNvSpPr>
          <p:nvPr>
            <p:ph idx="1"/>
          </p:nvPr>
        </p:nvSpPr>
        <p:spPr>
          <a:xfrm>
            <a:off x="0" y="692696"/>
            <a:ext cx="5220072" cy="6165304"/>
          </a:xfrm>
          <a:solidFill>
            <a:schemeClr val="accent2"/>
          </a:solidFill>
        </p:spPr>
        <p:txBody>
          <a:bodyPr>
            <a:normAutofit fontScale="92500" lnSpcReduction="10000"/>
          </a:bodyPr>
          <a:lstStyle/>
          <a:p>
            <a:r>
              <a:rPr lang="ru-RU" dirty="0" smtClean="0"/>
              <a:t>Наполним обыкновенный стакан до краёв водой. Накроем его листком бумаги так, как это показано на рисунке. Плотно прикрыв его рукой, перевернём бумагой вниз. Осторожно уберём руку, держа стакан за дно. Вода не выливается. Почему это происходит?</a:t>
            </a:r>
          </a:p>
          <a:p>
            <a:r>
              <a:rPr lang="ru-RU" dirty="0" smtClean="0"/>
              <a:t>Воду удерживает давление воздуха. Давление воздуха распространяется во все стороны одинаково (по закону Паскаля), значит, и вверх тоже. Бумага служит только для того, чтобы поверхность воды оставалась совершенно ровной.</a:t>
            </a:r>
          </a:p>
          <a:p>
            <a:endParaRPr lang="ru-RU" dirty="0"/>
          </a:p>
        </p:txBody>
      </p:sp>
      <p:pic>
        <p:nvPicPr>
          <p:cNvPr id="4" name="Рисунок 3" descr="http://festival.1september.ru/articles/501836/img5.jpg"/>
          <p:cNvPicPr/>
          <p:nvPr/>
        </p:nvPicPr>
        <p:blipFill>
          <a:blip r:embed="rId2" cstate="print"/>
          <a:srcRect/>
          <a:stretch>
            <a:fillRect/>
          </a:stretch>
        </p:blipFill>
        <p:spPr bwMode="auto">
          <a:xfrm>
            <a:off x="5292080" y="764704"/>
            <a:ext cx="3851920" cy="60932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484784"/>
            <a:ext cx="8820472" cy="432048"/>
          </a:xfrm>
        </p:spPr>
        <p:txBody>
          <a:bodyPr>
            <a:normAutofit fontScale="90000"/>
          </a:bodyPr>
          <a:lstStyle/>
          <a:p>
            <a:pPr algn="ctr"/>
            <a:r>
              <a:rPr lang="ru-RU" b="1" dirty="0" smtClean="0"/>
              <a:t/>
            </a:r>
            <a:br>
              <a:rPr lang="ru-RU" b="1" dirty="0" smtClean="0"/>
            </a:br>
            <a:r>
              <a:rPr lang="ru-RU" sz="3600" b="1" dirty="0" smtClean="0"/>
              <a:t>Что </a:t>
            </a:r>
            <a:r>
              <a:rPr lang="ru-RU" sz="3600" b="1" dirty="0" smtClean="0"/>
              <a:t>происходит при повышении атмосферного давления?</a:t>
            </a:r>
            <a:r>
              <a:rPr lang="ru-RU" b="1" dirty="0" smtClean="0"/>
              <a:t/>
            </a:r>
            <a:br>
              <a:rPr lang="ru-RU" b="1" dirty="0" smtClean="0"/>
            </a:br>
            <a:endParaRPr lang="ru-RU" dirty="0"/>
          </a:p>
        </p:txBody>
      </p:sp>
      <p:sp>
        <p:nvSpPr>
          <p:cNvPr id="3" name="Содержимое 2"/>
          <p:cNvSpPr>
            <a:spLocks noGrp="1"/>
          </p:cNvSpPr>
          <p:nvPr>
            <p:ph idx="1"/>
          </p:nvPr>
        </p:nvSpPr>
        <p:spPr>
          <a:xfrm>
            <a:off x="0" y="1268760"/>
            <a:ext cx="5724128" cy="5589240"/>
          </a:xfrm>
          <a:solidFill>
            <a:schemeClr val="accent2"/>
          </a:solidFill>
        </p:spPr>
        <p:txBody>
          <a:bodyPr>
            <a:normAutofit fontScale="92500" lnSpcReduction="10000"/>
          </a:bodyPr>
          <a:lstStyle/>
          <a:p>
            <a:r>
              <a:rPr lang="ru-RU" dirty="0" smtClean="0"/>
              <a:t>При повышении атмосферного давления, ухудшается самочувствие у гипертоников, больных страдающих бронхиальной астмой и аллергиков</a:t>
            </a:r>
            <a:r>
              <a:rPr lang="ru-RU" dirty="0" smtClean="0"/>
              <a:t>.</a:t>
            </a:r>
          </a:p>
          <a:p>
            <a:r>
              <a:rPr lang="ru-RU" dirty="0" smtClean="0"/>
              <a:t>Когда </a:t>
            </a:r>
            <a:r>
              <a:rPr lang="ru-RU" dirty="0" smtClean="0"/>
              <a:t>погода становится безветренной, в городском воздухе увеличивается концентрация вредных промышленных примесей, которые являются раздражающим фактором для людей с заболеваниями дыхательных органов. </a:t>
            </a:r>
            <a:endParaRPr lang="ru-RU" dirty="0" smtClean="0"/>
          </a:p>
          <a:p>
            <a:r>
              <a:rPr lang="ru-RU" dirty="0" smtClean="0"/>
              <a:t>Частыми </a:t>
            </a:r>
            <a:r>
              <a:rPr lang="ru-RU" dirty="0" smtClean="0"/>
              <a:t>жалобами являются головные боли, недомогание, боль в сердце и снижение общей трудоспособности. </a:t>
            </a:r>
            <a:endParaRPr lang="ru-RU" dirty="0"/>
          </a:p>
        </p:txBody>
      </p:sp>
      <p:sp>
        <p:nvSpPr>
          <p:cNvPr id="4" name="Прямоугольник 3"/>
          <p:cNvSpPr/>
          <p:nvPr/>
        </p:nvSpPr>
        <p:spPr>
          <a:xfrm>
            <a:off x="5652120" y="980728"/>
            <a:ext cx="3491880" cy="3693319"/>
          </a:xfrm>
          <a:prstGeom prst="rect">
            <a:avLst/>
          </a:prstGeom>
        </p:spPr>
        <p:txBody>
          <a:bodyPr wrap="square">
            <a:spAutoFit/>
          </a:bodyPr>
          <a:lstStyle/>
          <a:p>
            <a:r>
              <a:rPr lang="ru-RU" sz="2400" dirty="0"/>
              <a:t>Это объясняется тем, что повышение атмосферного давления, понижает количество лейкоцитов в крови, и организм становится более уязвимым, для различных инфекций</a:t>
            </a:r>
            <a:r>
              <a:rPr lang="ru-RU" dirty="0"/>
              <a:t>.</a:t>
            </a:r>
            <a:br>
              <a:rPr lang="ru-RU" dirty="0"/>
            </a:br>
            <a:endParaRPr lang="ru-RU" dirty="0"/>
          </a:p>
        </p:txBody>
      </p:sp>
      <p:pic>
        <p:nvPicPr>
          <p:cNvPr id="5" name="Рисунок 4" descr="http://rudocs.exdat.com/pars_docs/tw_refs/499/498161/498161_html_3f605917.jpg"/>
          <p:cNvPicPr/>
          <p:nvPr/>
        </p:nvPicPr>
        <p:blipFill>
          <a:blip r:embed="rId2" cstate="print"/>
          <a:srcRect/>
          <a:stretch>
            <a:fillRect/>
          </a:stretch>
        </p:blipFill>
        <p:spPr bwMode="auto">
          <a:xfrm>
            <a:off x="5652120" y="4293096"/>
            <a:ext cx="3491880" cy="25649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260648"/>
            <a:ext cx="7275584" cy="792088"/>
          </a:xfrm>
        </p:spPr>
        <p:txBody>
          <a:bodyPr>
            <a:normAutofit fontScale="90000"/>
          </a:bodyPr>
          <a:lstStyle/>
          <a:p>
            <a:pPr algn="l"/>
            <a:r>
              <a:rPr lang="ru-RU" dirty="0" smtClean="0"/>
              <a:t>самочувствие</a:t>
            </a:r>
            <a:endParaRPr lang="ru-RU" dirty="0"/>
          </a:p>
        </p:txBody>
      </p:sp>
      <p:pic>
        <p:nvPicPr>
          <p:cNvPr id="4" name="Содержимое 3" descr="http://rudocs.exdat.com/pars_docs/tw_refs/499/498161/498161_html_3f7f028e.png"/>
          <p:cNvPicPr>
            <a:picLocks noGrp="1"/>
          </p:cNvPicPr>
          <p:nvPr>
            <p:ph idx="4294967295"/>
          </p:nvPr>
        </p:nvPicPr>
        <p:blipFill>
          <a:blip r:embed="rId2" cstate="print"/>
          <a:srcRect/>
          <a:stretch>
            <a:fillRect/>
          </a:stretch>
        </p:blipFill>
        <p:spPr bwMode="auto">
          <a:xfrm>
            <a:off x="0" y="1412875"/>
            <a:ext cx="5364163" cy="5040313"/>
          </a:xfrm>
          <a:prstGeom prst="rect">
            <a:avLst/>
          </a:prstGeom>
          <a:noFill/>
          <a:ln w="9525">
            <a:noFill/>
            <a:miter lim="800000"/>
            <a:headEnd/>
            <a:tailEnd/>
          </a:ln>
        </p:spPr>
      </p:pic>
      <p:sp>
        <p:nvSpPr>
          <p:cNvPr id="5" name="Прямоугольник 4"/>
          <p:cNvSpPr/>
          <p:nvPr/>
        </p:nvSpPr>
        <p:spPr>
          <a:xfrm>
            <a:off x="5508104" y="1225689"/>
            <a:ext cx="3635896" cy="5632311"/>
          </a:xfrm>
          <a:prstGeom prst="rect">
            <a:avLst/>
          </a:prstGeom>
        </p:spPr>
        <p:txBody>
          <a:bodyPr wrap="square">
            <a:spAutoFit/>
          </a:bodyPr>
          <a:lstStyle/>
          <a:p>
            <a:r>
              <a:rPr lang="ru-RU" sz="2400" dirty="0"/>
              <a:t>Вывод: Самочувствие абсолютного большинства людей напрямую зависит от атмосферного давления (даже при условии небольшого колебания). Изменение давления может сказываться на организме, он обязательно должен реагировать на резкие изменения внешних условий.</a:t>
            </a:r>
            <a:br>
              <a:rPr lang="ru-RU" sz="2400" dirty="0"/>
            </a:br>
            <a:endParaRPr lang="ru-RU"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Атмосферное давление в живой природе. Мухи и древесные лягушки могут держаться на оконном стекле благо­даря крошечным присоскам, в которых создается разрежение, и атмосфер­ное давление удерживает присоску на стекле. Рыбы-прилипалы имеют присасывающую поверхность, состоящую из ряда складок, образующих глубокие «карманы». При попытке оторвать присоску от поверхности, к которой она прилипла, глубина арманов уве­личивается, давление в них уменьшается и тогда внешнее давление еще сильнее прижимает присоску."/>
          <p:cNvPicPr>
            <a:picLocks noGrp="1"/>
          </p:cNvPicPr>
          <p:nvPr>
            <p:ph idx="1"/>
          </p:nvPr>
        </p:nvPicPr>
        <p:blipFill>
          <a:blip r:embed="rId2" cstate="print"/>
          <a:srcRect/>
          <a:stretch>
            <a:fillRect/>
          </a:stretch>
        </p:blipFill>
        <p:spPr bwMode="auto">
          <a:xfrm>
            <a:off x="0" y="0"/>
            <a:ext cx="9144000" cy="704663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908720"/>
            <a:ext cx="7851648" cy="2291680"/>
          </a:xfrm>
          <a:ln>
            <a:solidFill>
              <a:schemeClr val="accent1"/>
            </a:solidFill>
          </a:ln>
        </p:spPr>
        <p:txBody>
          <a:bodyPr>
            <a:normAutofit/>
          </a:bodyPr>
          <a:lstStyle/>
          <a:p>
            <a:r>
              <a:rPr lang="ru-RU" sz="6000" dirty="0" smtClean="0"/>
              <a:t>Спасибо за внимание</a:t>
            </a:r>
            <a:endParaRPr lang="ru-RU" sz="6000" dirty="0"/>
          </a:p>
        </p:txBody>
      </p:sp>
      <p:sp>
        <p:nvSpPr>
          <p:cNvPr id="3" name="Подзаголовок 2"/>
          <p:cNvSpPr>
            <a:spLocks noGrp="1"/>
          </p:cNvSpPr>
          <p:nvPr>
            <p:ph type="subTitle" idx="1"/>
          </p:nvPr>
        </p:nvSpPr>
        <p:spPr bwMode="auto"/>
        <p:txBody>
          <a:bodyPr/>
          <a:lstStyle/>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229600" cy="1143000"/>
          </a:xfrm>
        </p:spPr>
        <p:txBody>
          <a:bodyPr/>
          <a:lstStyle/>
          <a:p>
            <a:pPr algn="ctr"/>
            <a:r>
              <a:rPr lang="ru-RU" dirty="0" smtClean="0"/>
              <a:t>Немного истории </a:t>
            </a:r>
            <a:endParaRPr lang="ru-RU" dirty="0"/>
          </a:p>
        </p:txBody>
      </p:sp>
      <p:sp>
        <p:nvSpPr>
          <p:cNvPr id="6" name="Содержимое 5"/>
          <p:cNvSpPr>
            <a:spLocks noGrp="1"/>
          </p:cNvSpPr>
          <p:nvPr>
            <p:ph idx="1"/>
          </p:nvPr>
        </p:nvSpPr>
        <p:spPr>
          <a:xfrm>
            <a:off x="0" y="1124744"/>
            <a:ext cx="6156176" cy="5733256"/>
          </a:xfrm>
          <a:solidFill>
            <a:schemeClr val="accent2"/>
          </a:solidFill>
        </p:spPr>
        <p:txBody>
          <a:bodyPr>
            <a:normAutofit/>
          </a:bodyPr>
          <a:lstStyle/>
          <a:p>
            <a:r>
              <a:rPr lang="ru-RU" dirty="0" smtClean="0"/>
              <a:t>Первым атмосферное давление измерил итальянский ученый </a:t>
            </a:r>
            <a:r>
              <a:rPr lang="ru-RU" dirty="0" err="1" smtClean="0"/>
              <a:t>Эванджелиста</a:t>
            </a:r>
            <a:r>
              <a:rPr lang="ru-RU" dirty="0" smtClean="0"/>
              <a:t> Торричелли в 1643 году. Развивая учения Галилея, Торричелли после долгих опытов, доказал, что воздух имеет вес, и давление атмосферы уравновешивается столбом воды в 32 фута, или 10.3м. Он пошел в своих исследованиях ещё дальше и позже изобрел прибор для измерения атмосферного давления - барометр</a:t>
            </a:r>
            <a:endParaRPr lang="ru-RU" dirty="0"/>
          </a:p>
        </p:txBody>
      </p:sp>
      <p:pic>
        <p:nvPicPr>
          <p:cNvPr id="5" name="Рисунок 4" descr="http://rudocs.exdat.com/pars_docs/tw_refs/499/498161/498161_html_439b17b7.jpg"/>
          <p:cNvPicPr/>
          <p:nvPr/>
        </p:nvPicPr>
        <p:blipFill>
          <a:blip r:embed="rId2" cstate="print"/>
          <a:srcRect/>
          <a:stretch>
            <a:fillRect/>
          </a:stretch>
        </p:blipFill>
        <p:spPr bwMode="auto">
          <a:xfrm>
            <a:off x="5868145" y="980728"/>
            <a:ext cx="3275856" cy="50851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84168" y="704088"/>
            <a:ext cx="3059832" cy="5821256"/>
          </a:xfrm>
        </p:spPr>
        <p:txBody>
          <a:bodyPr/>
          <a:lstStyle/>
          <a:p>
            <a:endParaRPr lang="ru-RU" dirty="0"/>
          </a:p>
        </p:txBody>
      </p:sp>
      <p:pic>
        <p:nvPicPr>
          <p:cNvPr id="4" name="Содержимое 3" descr="Доказательство существования атмосферного давления. Отто фон Герике 1654 г. Опыт с &quot;магдебургскими полушариями&quot;"/>
          <p:cNvPicPr>
            <a:picLocks noGrp="1"/>
          </p:cNvPicPr>
          <p:nvPr>
            <p:ph idx="1"/>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В 1654 г. Отто Герике в городе Магдебурге, чтобы доказать существование атмосферного давления, произвел такой опыт. Он выкачал воздух из полости между двумя металлическими полушариями, сложенными вместе. Давление атмосферы так сильно прижало полушария друг к другу, что их не могли разорвать восемь пар лошадей. 7."/>
          <p:cNvPicPr>
            <a:picLocks noGrp="1"/>
          </p:cNvPicPr>
          <p:nvPr>
            <p:ph idx="1"/>
          </p:nvPr>
        </p:nvPicPr>
        <p:blipFill>
          <a:blip r:embed="rId2" cstate="print"/>
          <a:srcRect/>
          <a:stretch>
            <a:fillRect/>
          </a:stretch>
        </p:blipFill>
        <p:spPr bwMode="auto">
          <a:xfrm>
            <a:off x="0" y="0"/>
            <a:ext cx="9144000" cy="68579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Содержимое 3" descr="Атмосфера (греч. «атмос»- пар, воздух и «сфера»- шар) – воздушная оболочка, окружающая Землю. Атмосфера простирается на высоту несколько тысяч километров от поверхности Земли. Поверхность Земли – дно воздушного океана. Поверхность Земли и все тела на ней испытывают давление всей толщи воздуха. Это давление называется атмосферным. 5."/>
          <p:cNvPicPr>
            <a:picLocks noGrp="1"/>
          </p:cNvPicPr>
          <p:nvPr>
            <p:ph idx="1"/>
          </p:nvPr>
        </p:nvPicPr>
        <p:blipFill>
          <a:blip r:embed="rId2" cstate="print"/>
          <a:srcRect/>
          <a:stretch>
            <a:fillRect/>
          </a:stretch>
        </p:blipFill>
        <p:spPr bwMode="auto">
          <a:xfrm>
            <a:off x="0" y="0"/>
            <a:ext cx="9144000" cy="68579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Подтверждение существования атмосферного давления. Существование атмосферного давления могут быть объяснены многие явления, с которыми мы встречаемся в жизни. Рассмотрим некоторые из них. На рисунке изображена стеклянная трубка, в нутрии которой находится поршень, плотно прилегающий к стенкам трубки. Конец трубки опущен в воду. Если поднимать поршень, то за ним будет подниматься вода, Происходит эо по тому, что при подъёме поршня между ним и водой образуется безвоздушное пространство."/>
          <p:cNvPicPr>
            <a:picLocks noGrp="1"/>
          </p:cNvPicPr>
          <p:nvPr>
            <p:ph idx="1"/>
          </p:nvPr>
        </p:nvPicPr>
        <p:blipFill>
          <a:blip r:embed="rId2" cstate="print"/>
          <a:srcRect/>
          <a:stretch>
            <a:fillRect/>
          </a:stretch>
        </p:blipFill>
        <p:spPr bwMode="auto">
          <a:xfrm>
            <a:off x="0" y="0"/>
            <a:ext cx="9144000" cy="68579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Атмосфера. 1. Р. M 1 м куб=1,3 кг. Р 1 м куб = g х m=9.8H/кг *1,3кг= 13 Н. Воздуха. H=1100км. Оказывает давление!!!"/>
          <p:cNvPicPr>
            <a:picLocks noGrp="1"/>
          </p:cNvPicPr>
          <p:nvPr>
            <p:ph idx="1"/>
          </p:nvPr>
        </p:nvPicPr>
        <p:blipFill>
          <a:blip r:embed="rId2" cstate="print"/>
          <a:srcRect/>
          <a:stretch>
            <a:fillRect/>
          </a:stretch>
        </p:blipFill>
        <p:spPr bwMode="auto">
          <a:xfrm>
            <a:off x="0" y="0"/>
            <a:ext cx="9144000" cy="68579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Весовое давление газа. Давление в атмосфере действует по такому же принципу, что и в воде. Вес воздуха, находящегося в верхних слоях, давит на нижние слои. Это называется атмосферным давлением. Чем ближе к поверхности Земли вы находитесь, тем выше атмосферное давление. «Весовое» давление газа вызвано действием на его слои силы тяжести. 8."/>
          <p:cNvPicPr>
            <a:picLocks noGrp="1"/>
          </p:cNvPicPr>
          <p:nvPr>
            <p:ph idx="1"/>
          </p:nvPr>
        </p:nvPicPr>
        <p:blipFill>
          <a:blip r:embed="rId2" cstate="print"/>
          <a:srcRect/>
          <a:stretch>
            <a:fillRect/>
          </a:stretch>
        </p:blipFill>
        <p:spPr bwMode="auto">
          <a:xfrm>
            <a:off x="0" y="0"/>
            <a:ext cx="9144000" cy="68579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Масса воздуха в объёме при градусов С и нормальном атмосферном давлении равна 1,3 кг. Вес этого воздуха найдем по формуле: P= 9.8 H/кг •1,3 кг ?13 Н. Вычислим вес воздуха ( по массе ). 9."/>
          <p:cNvPicPr>
            <a:picLocks noGrp="1"/>
          </p:cNvPicPr>
          <p:nvPr>
            <p:ph idx="1"/>
          </p:nvPr>
        </p:nvPicPr>
        <p:blipFill>
          <a:blip r:embed="rId2" cstate="print"/>
          <a:srcRect/>
          <a:stretch>
            <a:fillRect/>
          </a:stretch>
        </p:blipFill>
        <p:spPr bwMode="auto">
          <a:xfrm>
            <a:off x="0" y="0"/>
            <a:ext cx="9144000" cy="68579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110</TotalTime>
  <Words>272</Words>
  <Application>Microsoft Office PowerPoint</Application>
  <PresentationFormat>Экран (4:3)</PresentationFormat>
  <Paragraphs>15</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Поток</vt:lpstr>
      <vt:lpstr>Доказательство существование атмосферного давление</vt:lpstr>
      <vt:lpstr>Немного истории </vt:lpstr>
      <vt:lpstr>Слайд 3</vt:lpstr>
      <vt:lpstr>Слайд 4</vt:lpstr>
      <vt:lpstr>Слайд 5</vt:lpstr>
      <vt:lpstr>Слайд 6</vt:lpstr>
      <vt:lpstr>Слайд 7</vt:lpstr>
      <vt:lpstr>Слайд 8</vt:lpstr>
      <vt:lpstr>Слайд 9</vt:lpstr>
      <vt:lpstr>Слайд 10</vt:lpstr>
      <vt:lpstr>Слайд 11</vt:lpstr>
      <vt:lpstr>эксперимент</vt:lpstr>
      <vt:lpstr> Что происходит при повышении атмосферного давления? </vt:lpstr>
      <vt:lpstr>самочувствие</vt:lpstr>
      <vt:lpstr>Слайд 15</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Доказательство существование атмосферного давление</dc:title>
  <dc:creator>sss</dc:creator>
  <cp:lastModifiedBy>sss</cp:lastModifiedBy>
  <cp:revision>11</cp:revision>
  <dcterms:created xsi:type="dcterms:W3CDTF">2013-02-25T15:59:06Z</dcterms:created>
  <dcterms:modified xsi:type="dcterms:W3CDTF">2013-02-25T17:49:22Z</dcterms:modified>
</cp:coreProperties>
</file>