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Раздел № 2 «Клетка»</a:t>
            </a:r>
            <a:br>
              <a:rPr lang="ru-RU" dirty="0" smtClean="0"/>
            </a:br>
            <a:r>
              <a:rPr lang="ru-RU" dirty="0" smtClean="0"/>
              <a:t>тема 2.3 «Строение эукариотической и прокариотической клеток 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«</a:t>
            </a:r>
            <a:r>
              <a:rPr lang="ru-RU" dirty="0"/>
              <a:t>Эукариотическая  клетка. Цитоплазма и органоиды»</a:t>
            </a:r>
          </a:p>
        </p:txBody>
      </p:sp>
    </p:spTree>
    <p:extLst>
      <p:ext uri="{BB962C8B-B14F-4D97-AF65-F5344CB8AC3E}">
        <p14:creationId xmlns:p14="http://schemas.microsoft.com/office/powerpoint/2010/main" val="30662367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/>
              <a:t>сформировать знания об основных частях клетки: мембране, цитоплазме, органоидах клетки, выполняемых ими функциях в связи с особенностями строения.</a:t>
            </a:r>
          </a:p>
          <a:p>
            <a:pPr algn="just"/>
            <a:r>
              <a:rPr lang="ru-RU" dirty="0" smtClean="0"/>
              <a:t>сформировать </a:t>
            </a:r>
            <a:r>
              <a:rPr lang="ru-RU" dirty="0"/>
              <a:t>умение находить на таблицах органоиды в растительной и животной клетках.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2821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Общие черты строения эукариотической клетки </a:t>
            </a:r>
            <a:r>
              <a:rPr lang="ru-RU" b="1" i="1" dirty="0" smtClean="0"/>
              <a:t>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200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5638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dirty="0"/>
              <a:t>Наружная плазматическая мембрана</a:t>
            </a:r>
            <a:r>
              <a:rPr lang="ru-RU" b="1" i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6328" y="1340768"/>
            <a:ext cx="3369568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i="1" dirty="0"/>
              <a:t>Состав:</a:t>
            </a:r>
            <a:endParaRPr lang="ru-RU" sz="1600" dirty="0"/>
          </a:p>
          <a:p>
            <a:r>
              <a:rPr lang="ru-RU" sz="1600" i="1" dirty="0"/>
              <a:t>- двойной слой липидов;</a:t>
            </a:r>
            <a:endParaRPr lang="ru-RU" sz="1600" dirty="0"/>
          </a:p>
          <a:p>
            <a:r>
              <a:rPr lang="ru-RU" sz="1600" i="1" dirty="0"/>
              <a:t>- белки;</a:t>
            </a:r>
            <a:endParaRPr lang="ru-RU" sz="1600" dirty="0"/>
          </a:p>
          <a:p>
            <a:r>
              <a:rPr lang="ru-RU" sz="1600" i="1" dirty="0"/>
              <a:t>- углеводы.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Функции:</a:t>
            </a:r>
            <a:endParaRPr lang="ru-RU" sz="1600" dirty="0"/>
          </a:p>
          <a:p>
            <a:r>
              <a:rPr lang="ru-RU" sz="1600" i="1" dirty="0"/>
              <a:t>- ограничение внутренней среды клетки;</a:t>
            </a:r>
            <a:endParaRPr lang="ru-RU" sz="1600" dirty="0"/>
          </a:p>
          <a:p>
            <a:r>
              <a:rPr lang="ru-RU" sz="1600" i="1" dirty="0"/>
              <a:t>- сохранение формы клетки;</a:t>
            </a:r>
            <a:endParaRPr lang="ru-RU" sz="1600" dirty="0"/>
          </a:p>
          <a:p>
            <a:r>
              <a:rPr lang="ru-RU" sz="1600" i="1" dirty="0"/>
              <a:t>-защита;</a:t>
            </a:r>
            <a:endParaRPr lang="ru-RU" sz="1600" dirty="0"/>
          </a:p>
          <a:p>
            <a:r>
              <a:rPr lang="ru-RU" sz="1600" i="1" dirty="0"/>
              <a:t>- регуляция поступления ионов в клетку;</a:t>
            </a:r>
            <a:endParaRPr lang="ru-RU" sz="1600" dirty="0"/>
          </a:p>
          <a:p>
            <a:r>
              <a:rPr lang="ru-RU" sz="1600" i="1" dirty="0"/>
              <a:t>- выведение из клетки конечных продуктов обмена веществ;</a:t>
            </a:r>
            <a:endParaRPr lang="ru-RU" sz="1600" dirty="0"/>
          </a:p>
          <a:p>
            <a:r>
              <a:rPr lang="ru-RU" sz="1600" i="1" dirty="0"/>
              <a:t>- объединение отдельных клеток в ткани;</a:t>
            </a:r>
            <a:endParaRPr lang="ru-RU" sz="1600" dirty="0"/>
          </a:p>
          <a:p>
            <a:r>
              <a:rPr lang="ru-RU" sz="1600" i="1" dirty="0"/>
              <a:t>- обеспечение фаго- и пиноцитоза</a:t>
            </a:r>
            <a:r>
              <a:rPr lang="ru-RU" sz="1600" i="1" dirty="0" smtClean="0"/>
              <a:t>.</a:t>
            </a:r>
            <a:r>
              <a:rPr lang="ru-RU" sz="1600" i="1" dirty="0"/>
              <a:t> 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35912"/>
            <a:ext cx="4824536" cy="262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4828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Органоиды клетки: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Рибосомы: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Не имеют мембранного строения, состоят из двух частей или субъединиц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</a:rPr>
              <a:t>Функции: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ea typeface="Times New Roman"/>
              </a:rPr>
              <a:t>универсальные </a:t>
            </a:r>
            <a:r>
              <a:rPr lang="ru-RU" dirty="0">
                <a:latin typeface="Times New Roman"/>
                <a:ea typeface="Times New Roman"/>
              </a:rPr>
              <a:t>органоиды всех клеток животных и растений. В них синтезируются белки.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13366"/>
            <a:ext cx="4276725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5353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Клеточный центр: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78696" cy="4572000"/>
          </a:xfrm>
        </p:spPr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Не имеет мембранного строения. Состоит из двух центриолей, расположенных перпендикулярно друг другу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r>
              <a:rPr lang="ru-RU" dirty="0">
                <a:latin typeface="Times New Roman"/>
                <a:ea typeface="Times New Roman"/>
              </a:rPr>
              <a:t>Принимает участие в деление клеток животных и низших растений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32856"/>
            <a:ext cx="480670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297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Микротрубочки: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Не имеет мембранного строения. Состоят из субъединиц глобулярного белка- </a:t>
            </a:r>
            <a:r>
              <a:rPr lang="ru-RU" dirty="0" err="1">
                <a:latin typeface="Times New Roman"/>
                <a:ea typeface="Times New Roman"/>
              </a:rPr>
              <a:t>тубулина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r>
              <a:rPr lang="ru-RU" dirty="0">
                <a:latin typeface="Times New Roman"/>
                <a:ea typeface="Times New Roman"/>
              </a:rPr>
              <a:t>Образуют внутренний каркас. Поддерживают форму, образуют нити веретена деления, входят в состав ресничек и жгутиков.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177165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536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i="1" dirty="0"/>
              <a:t>В модуле ОМС: пункт «Что вы запомнили?»</a:t>
            </a:r>
            <a:endParaRPr lang="ru-RU" dirty="0"/>
          </a:p>
          <a:p>
            <a:pPr algn="just"/>
            <a:r>
              <a:rPr lang="ru-RU" b="1" i="1" dirty="0"/>
              <a:t>Вопросы:</a:t>
            </a:r>
            <a:endParaRPr lang="ru-RU" dirty="0"/>
          </a:p>
          <a:p>
            <a:pPr lvl="0" algn="just"/>
            <a:r>
              <a:rPr lang="ru-RU" dirty="0"/>
              <a:t>Аппарат </a:t>
            </a:r>
            <a:r>
              <a:rPr lang="ru-RU" dirty="0" err="1"/>
              <a:t>Гольджи</a:t>
            </a:r>
            <a:r>
              <a:rPr lang="ru-RU" dirty="0"/>
              <a:t> наиболее развит в железистых клетках (поджелудочная железа, слюнные железы). Митохондрий в этих же клетках значительно меньше. Объясните эти факты с точки зрения функций, выполняемых данными органоидами.</a:t>
            </a:r>
          </a:p>
          <a:p>
            <a:pPr lvl="0" algn="just"/>
            <a:r>
              <a:rPr lang="ru-RU" dirty="0"/>
              <a:t>Могут ли быть одинаковыми митохондрии у тренированных и нетренированных людей?</a:t>
            </a:r>
          </a:p>
          <a:p>
            <a:pPr lvl="0" algn="just"/>
            <a:r>
              <a:rPr lang="ru-RU" dirty="0"/>
              <a:t>Что произойдет в клетке при разрушении мембраны лизосом?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5583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06688" cy="4572000"/>
          </a:xfrm>
        </p:spPr>
        <p:txBody>
          <a:bodyPr/>
          <a:lstStyle/>
          <a:p>
            <a:pPr algn="just"/>
            <a:r>
              <a:rPr lang="ru-RU" dirty="0"/>
              <a:t>Формулирование выводов о наличии этих органоидов в клетках всех организмов как доказательстве единства их строения.</a:t>
            </a:r>
          </a:p>
          <a:p>
            <a:pPr algn="just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277583"/>
            <a:ext cx="4248472" cy="625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9039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</TotalTime>
  <Words>302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Раздел № 2 «Клетка» тема 2.3 «Строение эукариотической и прокариотической клеток »</vt:lpstr>
      <vt:lpstr>Задачи урока:</vt:lpstr>
      <vt:lpstr>Общие черты строения эукариотической клетки :</vt:lpstr>
      <vt:lpstr>Наружная плазматическая мембрана: </vt:lpstr>
      <vt:lpstr>Органоиды клетки: </vt:lpstr>
      <vt:lpstr>Клеточный центр:</vt:lpstr>
      <vt:lpstr>Микротрубочки:</vt:lpstr>
      <vt:lpstr>Закрепление:</vt:lpstr>
      <vt:lpstr>Итоги урока: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№ 2 «Клетка» тема 2.3 «Строение эукариотической и прокариотической клеток »</dc:title>
  <cp:lastModifiedBy>Admin</cp:lastModifiedBy>
  <cp:revision>5</cp:revision>
  <dcterms:modified xsi:type="dcterms:W3CDTF">2013-02-24T09:15:04Z</dcterms:modified>
</cp:coreProperties>
</file>